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57" r:id="rId2"/>
    <p:sldId id="304" r:id="rId3"/>
    <p:sldId id="302" r:id="rId4"/>
    <p:sldId id="301" r:id="rId5"/>
    <p:sldId id="259" r:id="rId6"/>
    <p:sldId id="260" r:id="rId7"/>
    <p:sldId id="306" r:id="rId8"/>
    <p:sldId id="307" r:id="rId9"/>
    <p:sldId id="303" r:id="rId10"/>
    <p:sldId id="305" r:id="rId11"/>
    <p:sldId id="308" r:id="rId12"/>
    <p:sldId id="261" r:id="rId13"/>
    <p:sldId id="262" r:id="rId14"/>
    <p:sldId id="297" r:id="rId15"/>
    <p:sldId id="298" r:id="rId16"/>
    <p:sldId id="265" r:id="rId17"/>
    <p:sldId id="309" r:id="rId18"/>
    <p:sldId id="266" r:id="rId19"/>
    <p:sldId id="267" r:id="rId20"/>
    <p:sldId id="299" r:id="rId21"/>
    <p:sldId id="268" r:id="rId22"/>
    <p:sldId id="269" r:id="rId23"/>
    <p:sldId id="270" r:id="rId24"/>
    <p:sldId id="271" r:id="rId25"/>
    <p:sldId id="300" r:id="rId26"/>
    <p:sldId id="272" r:id="rId27"/>
    <p:sldId id="273" r:id="rId28"/>
    <p:sldId id="274" r:id="rId29"/>
    <p:sldId id="276" r:id="rId30"/>
    <p:sldId id="277" r:id="rId31"/>
    <p:sldId id="278" r:id="rId32"/>
    <p:sldId id="279" r:id="rId33"/>
    <p:sldId id="280" r:id="rId34"/>
    <p:sldId id="282" r:id="rId35"/>
    <p:sldId id="312" r:id="rId36"/>
    <p:sldId id="283" r:id="rId37"/>
    <p:sldId id="318" r:id="rId38"/>
    <p:sldId id="320" r:id="rId39"/>
    <p:sldId id="319" r:id="rId40"/>
    <p:sldId id="321" r:id="rId41"/>
    <p:sldId id="317" r:id="rId42"/>
    <p:sldId id="284" r:id="rId43"/>
    <p:sldId id="285" r:id="rId44"/>
    <p:sldId id="288" r:id="rId45"/>
    <p:sldId id="313" r:id="rId46"/>
    <p:sldId id="289" r:id="rId47"/>
    <p:sldId id="290" r:id="rId48"/>
    <p:sldId id="291" r:id="rId49"/>
    <p:sldId id="292" r:id="rId50"/>
    <p:sldId id="295" r:id="rId51"/>
    <p:sldId id="293" r:id="rId52"/>
    <p:sldId id="294" r:id="rId53"/>
    <p:sldId id="314" r:id="rId54"/>
    <p:sldId id="315" r:id="rId55"/>
    <p:sldId id="316" r:id="rId56"/>
    <p:sldId id="311" r:id="rId57"/>
    <p:sldId id="310" r:id="rId58"/>
    <p:sldId id="296" r:id="rId59"/>
  </p:sldIdLst>
  <p:sldSz cx="13433425"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71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D69AAA-57BF-44E3-AB40-EF5BC75F330E}" v="12" dt="2024-09-12T06:33:26.807"/>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568" autoAdjust="0"/>
  </p:normalViewPr>
  <p:slideViewPr>
    <p:cSldViewPr>
      <p:cViewPr varScale="1">
        <p:scale>
          <a:sx n="69" d="100"/>
          <a:sy n="69" d="100"/>
        </p:scale>
        <p:origin x="936" y="67"/>
      </p:cViewPr>
      <p:guideLst>
        <p:guide orient="horz" pos="2880"/>
        <p:guide pos="2713"/>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 Khurram Jadoon khan Asstt. Professor FCS" userId="684a1a15-bea5-4a17-9b67-1313be309245" providerId="ADAL" clId="{970328F4-E501-487D-8678-649BF23301B9}"/>
    <pc:docChg chg="undo custSel addSld delSld modSld sldOrd">
      <pc:chgData name="Dr. Khurram Jadoon khan Asstt. Professor FCS" userId="684a1a15-bea5-4a17-9b67-1313be309245" providerId="ADAL" clId="{970328F4-E501-487D-8678-649BF23301B9}" dt="2024-02-06T11:12:22.828" v="482" actId="14100"/>
      <pc:docMkLst>
        <pc:docMk/>
      </pc:docMkLst>
      <pc:sldChg chg="del">
        <pc:chgData name="Dr. Khurram Jadoon khan Asstt. Professor FCS" userId="684a1a15-bea5-4a17-9b67-1313be309245" providerId="ADAL" clId="{970328F4-E501-487D-8678-649BF23301B9}" dt="2024-02-03T07:55:56.922" v="0" actId="47"/>
        <pc:sldMkLst>
          <pc:docMk/>
          <pc:sldMk cId="0" sldId="256"/>
        </pc:sldMkLst>
      </pc:sldChg>
      <pc:sldChg chg="modSp mod">
        <pc:chgData name="Dr. Khurram Jadoon khan Asstt. Professor FCS" userId="684a1a15-bea5-4a17-9b67-1313be309245" providerId="ADAL" clId="{970328F4-E501-487D-8678-649BF23301B9}" dt="2024-02-03T10:52:34.932" v="405" actId="20577"/>
        <pc:sldMkLst>
          <pc:docMk/>
          <pc:sldMk cId="0" sldId="257"/>
        </pc:sldMkLst>
        <pc:spChg chg="mod">
          <ac:chgData name="Dr. Khurram Jadoon khan Asstt. Professor FCS" userId="684a1a15-bea5-4a17-9b67-1313be309245" providerId="ADAL" clId="{970328F4-E501-487D-8678-649BF23301B9}" dt="2024-02-03T10:52:34.932" v="405" actId="20577"/>
          <ac:spMkLst>
            <pc:docMk/>
            <pc:sldMk cId="0" sldId="257"/>
            <ac:spMk id="3" creationId="{00000000-0000-0000-0000-000000000000}"/>
          </ac:spMkLst>
        </pc:spChg>
      </pc:sldChg>
      <pc:sldChg chg="delSp modSp mod">
        <pc:chgData name="Dr. Khurram Jadoon khan Asstt. Professor FCS" userId="684a1a15-bea5-4a17-9b67-1313be309245" providerId="ADAL" clId="{970328F4-E501-487D-8678-649BF23301B9}" dt="2024-02-03T10:53:40.157" v="434" actId="108"/>
        <pc:sldMkLst>
          <pc:docMk/>
          <pc:sldMk cId="0" sldId="258"/>
        </pc:sldMkLst>
        <pc:spChg chg="mod">
          <ac:chgData name="Dr. Khurram Jadoon khan Asstt. Professor FCS" userId="684a1a15-bea5-4a17-9b67-1313be309245" providerId="ADAL" clId="{970328F4-E501-487D-8678-649BF23301B9}" dt="2024-02-03T10:52:42.294" v="406" actId="1076"/>
          <ac:spMkLst>
            <pc:docMk/>
            <pc:sldMk cId="0" sldId="258"/>
            <ac:spMk id="2" creationId="{00000000-0000-0000-0000-000000000000}"/>
          </ac:spMkLst>
        </pc:spChg>
        <pc:spChg chg="mod">
          <ac:chgData name="Dr. Khurram Jadoon khan Asstt. Professor FCS" userId="684a1a15-bea5-4a17-9b67-1313be309245" providerId="ADAL" clId="{970328F4-E501-487D-8678-649BF23301B9}" dt="2024-02-03T10:52:44.935" v="407" actId="1076"/>
          <ac:spMkLst>
            <pc:docMk/>
            <pc:sldMk cId="0" sldId="258"/>
            <ac:spMk id="3" creationId="{00000000-0000-0000-0000-000000000000}"/>
          </ac:spMkLst>
        </pc:spChg>
        <pc:spChg chg="mod">
          <ac:chgData name="Dr. Khurram Jadoon khan Asstt. Professor FCS" userId="684a1a15-bea5-4a17-9b67-1313be309245" providerId="ADAL" clId="{970328F4-E501-487D-8678-649BF23301B9}" dt="2024-02-03T10:53:40.157" v="434" actId="108"/>
          <ac:spMkLst>
            <pc:docMk/>
            <pc:sldMk cId="0" sldId="258"/>
            <ac:spMk id="5" creationId="{00000000-0000-0000-0000-000000000000}"/>
          </ac:spMkLst>
        </pc:spChg>
        <pc:spChg chg="del">
          <ac:chgData name="Dr. Khurram Jadoon khan Asstt. Professor FCS" userId="684a1a15-bea5-4a17-9b67-1313be309245" providerId="ADAL" clId="{970328F4-E501-487D-8678-649BF23301B9}" dt="2024-02-03T10:53:01.060" v="428" actId="478"/>
          <ac:spMkLst>
            <pc:docMk/>
            <pc:sldMk cId="0" sldId="258"/>
            <ac:spMk id="6" creationId="{00000000-0000-0000-0000-000000000000}"/>
          </ac:spMkLst>
        </pc:spChg>
      </pc:sldChg>
      <pc:sldChg chg="delSp modSp mod">
        <pc:chgData name="Dr. Khurram Jadoon khan Asstt. Professor FCS" userId="684a1a15-bea5-4a17-9b67-1313be309245" providerId="ADAL" clId="{970328F4-E501-487D-8678-649BF23301B9}" dt="2024-02-03T10:54:10.047" v="437" actId="1076"/>
        <pc:sldMkLst>
          <pc:docMk/>
          <pc:sldMk cId="0" sldId="259"/>
        </pc:sldMkLst>
        <pc:spChg chg="mod">
          <ac:chgData name="Dr. Khurram Jadoon khan Asstt. Professor FCS" userId="684a1a15-bea5-4a17-9b67-1313be309245" providerId="ADAL" clId="{970328F4-E501-487D-8678-649BF23301B9}" dt="2024-02-03T10:54:06.759" v="435" actId="1076"/>
          <ac:spMkLst>
            <pc:docMk/>
            <pc:sldMk cId="0" sldId="259"/>
            <ac:spMk id="2" creationId="{00000000-0000-0000-0000-000000000000}"/>
          </ac:spMkLst>
        </pc:spChg>
        <pc:spChg chg="mod">
          <ac:chgData name="Dr. Khurram Jadoon khan Asstt. Professor FCS" userId="684a1a15-bea5-4a17-9b67-1313be309245" providerId="ADAL" clId="{970328F4-E501-487D-8678-649BF23301B9}" dt="2024-02-03T07:56:10.120" v="1" actId="1076"/>
          <ac:spMkLst>
            <pc:docMk/>
            <pc:sldMk cId="0" sldId="259"/>
            <ac:spMk id="3" creationId="{00000000-0000-0000-0000-000000000000}"/>
          </ac:spMkLst>
        </pc:spChg>
        <pc:spChg chg="del mod">
          <ac:chgData name="Dr. Khurram Jadoon khan Asstt. Professor FCS" userId="684a1a15-bea5-4a17-9b67-1313be309245" providerId="ADAL" clId="{970328F4-E501-487D-8678-649BF23301B9}" dt="2024-02-03T09:26:02.909" v="218" actId="478"/>
          <ac:spMkLst>
            <pc:docMk/>
            <pc:sldMk cId="0" sldId="259"/>
            <ac:spMk id="4" creationId="{00000000-0000-0000-0000-000000000000}"/>
          </ac:spMkLst>
        </pc:spChg>
        <pc:spChg chg="mod">
          <ac:chgData name="Dr. Khurram Jadoon khan Asstt. Professor FCS" userId="684a1a15-bea5-4a17-9b67-1313be309245" providerId="ADAL" clId="{970328F4-E501-487D-8678-649BF23301B9}" dt="2024-02-03T10:54:10.047" v="437" actId="1076"/>
          <ac:spMkLst>
            <pc:docMk/>
            <pc:sldMk cId="0" sldId="259"/>
            <ac:spMk id="5" creationId="{00000000-0000-0000-0000-000000000000}"/>
          </ac:spMkLst>
        </pc:spChg>
        <pc:spChg chg="del">
          <ac:chgData name="Dr. Khurram Jadoon khan Asstt. Professor FCS" userId="684a1a15-bea5-4a17-9b67-1313be309245" providerId="ADAL" clId="{970328F4-E501-487D-8678-649BF23301B9}" dt="2024-02-03T09:25:46.438" v="212" actId="478"/>
          <ac:spMkLst>
            <pc:docMk/>
            <pc:sldMk cId="0" sldId="259"/>
            <ac:spMk id="6" creationId="{00000000-0000-0000-0000-000000000000}"/>
          </ac:spMkLst>
        </pc:spChg>
      </pc:sldChg>
      <pc:sldChg chg="addSp delSp modSp mod">
        <pc:chgData name="Dr. Khurram Jadoon khan Asstt. Professor FCS" userId="684a1a15-bea5-4a17-9b67-1313be309245" providerId="ADAL" clId="{970328F4-E501-487D-8678-649BF23301B9}" dt="2024-02-03T10:54:37.151" v="439" actId="108"/>
        <pc:sldMkLst>
          <pc:docMk/>
          <pc:sldMk cId="0" sldId="260"/>
        </pc:sldMkLst>
        <pc:spChg chg="mod">
          <ac:chgData name="Dr. Khurram Jadoon khan Asstt. Professor FCS" userId="684a1a15-bea5-4a17-9b67-1313be309245" providerId="ADAL" clId="{970328F4-E501-487D-8678-649BF23301B9}" dt="2024-02-03T09:28:43.650" v="254" actId="1076"/>
          <ac:spMkLst>
            <pc:docMk/>
            <pc:sldMk cId="0" sldId="260"/>
            <ac:spMk id="2" creationId="{00000000-0000-0000-0000-000000000000}"/>
          </ac:spMkLst>
        </pc:spChg>
        <pc:spChg chg="del">
          <ac:chgData name="Dr. Khurram Jadoon khan Asstt. Professor FCS" userId="684a1a15-bea5-4a17-9b67-1313be309245" providerId="ADAL" clId="{970328F4-E501-487D-8678-649BF23301B9}" dt="2024-02-03T09:27:34.023" v="231" actId="478"/>
          <ac:spMkLst>
            <pc:docMk/>
            <pc:sldMk cId="0" sldId="260"/>
            <ac:spMk id="3" creationId="{00000000-0000-0000-0000-000000000000}"/>
          </ac:spMkLst>
        </pc:spChg>
        <pc:spChg chg="del">
          <ac:chgData name="Dr. Khurram Jadoon khan Asstt. Professor FCS" userId="684a1a15-bea5-4a17-9b67-1313be309245" providerId="ADAL" clId="{970328F4-E501-487D-8678-649BF23301B9}" dt="2024-02-03T09:27:32.229" v="230" actId="478"/>
          <ac:spMkLst>
            <pc:docMk/>
            <pc:sldMk cId="0" sldId="260"/>
            <ac:spMk id="4" creationId="{00000000-0000-0000-0000-000000000000}"/>
          </ac:spMkLst>
        </pc:spChg>
        <pc:spChg chg="del">
          <ac:chgData name="Dr. Khurram Jadoon khan Asstt. Professor FCS" userId="684a1a15-bea5-4a17-9b67-1313be309245" providerId="ADAL" clId="{970328F4-E501-487D-8678-649BF23301B9}" dt="2024-02-03T09:27:34.838" v="232" actId="478"/>
          <ac:spMkLst>
            <pc:docMk/>
            <pc:sldMk cId="0" sldId="260"/>
            <ac:spMk id="5" creationId="{00000000-0000-0000-0000-000000000000}"/>
          </ac:spMkLst>
        </pc:spChg>
        <pc:spChg chg="del">
          <ac:chgData name="Dr. Khurram Jadoon khan Asstt. Professor FCS" userId="684a1a15-bea5-4a17-9b67-1313be309245" providerId="ADAL" clId="{970328F4-E501-487D-8678-649BF23301B9}" dt="2024-02-03T09:27:36.382" v="233" actId="478"/>
          <ac:spMkLst>
            <pc:docMk/>
            <pc:sldMk cId="0" sldId="260"/>
            <ac:spMk id="6" creationId="{00000000-0000-0000-0000-000000000000}"/>
          </ac:spMkLst>
        </pc:spChg>
        <pc:spChg chg="add mod">
          <ac:chgData name="Dr. Khurram Jadoon khan Asstt. Professor FCS" userId="684a1a15-bea5-4a17-9b67-1313be309245" providerId="ADAL" clId="{970328F4-E501-487D-8678-649BF23301B9}" dt="2024-02-03T09:29:03.090" v="261" actId="21"/>
          <ac:spMkLst>
            <pc:docMk/>
            <pc:sldMk cId="0" sldId="260"/>
            <ac:spMk id="11" creationId="{60B40104-B4C2-EE08-765B-F7AD28CA6DFC}"/>
          </ac:spMkLst>
        </pc:spChg>
        <pc:spChg chg="add mod">
          <ac:chgData name="Dr. Khurram Jadoon khan Asstt. Professor FCS" userId="684a1a15-bea5-4a17-9b67-1313be309245" providerId="ADAL" clId="{970328F4-E501-487D-8678-649BF23301B9}" dt="2024-02-03T10:54:37.151" v="439" actId="108"/>
          <ac:spMkLst>
            <pc:docMk/>
            <pc:sldMk cId="0" sldId="260"/>
            <ac:spMk id="13" creationId="{46D9AE5D-20B5-BD1A-4E5F-96C64B50D29B}"/>
          </ac:spMkLst>
        </pc:spChg>
        <pc:picChg chg="add mod">
          <ac:chgData name="Dr. Khurram Jadoon khan Asstt. Professor FCS" userId="684a1a15-bea5-4a17-9b67-1313be309245" providerId="ADAL" clId="{970328F4-E501-487D-8678-649BF23301B9}" dt="2024-02-03T09:28:45.602" v="255" actId="1076"/>
          <ac:picMkLst>
            <pc:docMk/>
            <pc:sldMk cId="0" sldId="260"/>
            <ac:picMk id="9" creationId="{A02CF177-5722-9F1E-53E9-C263FDC547B4}"/>
          </ac:picMkLst>
        </pc:picChg>
      </pc:sldChg>
      <pc:sldChg chg="modSp mod">
        <pc:chgData name="Dr. Khurram Jadoon khan Asstt. Professor FCS" userId="684a1a15-bea5-4a17-9b67-1313be309245" providerId="ADAL" clId="{970328F4-E501-487D-8678-649BF23301B9}" dt="2024-02-03T07:56:44.388" v="18" actId="14100"/>
        <pc:sldMkLst>
          <pc:docMk/>
          <pc:sldMk cId="0" sldId="261"/>
        </pc:sldMkLst>
        <pc:spChg chg="mod">
          <ac:chgData name="Dr. Khurram Jadoon khan Asstt. Professor FCS" userId="684a1a15-bea5-4a17-9b67-1313be309245" providerId="ADAL" clId="{970328F4-E501-487D-8678-649BF23301B9}" dt="2024-02-03T07:56:44.388" v="18" actId="14100"/>
          <ac:spMkLst>
            <pc:docMk/>
            <pc:sldMk cId="0" sldId="261"/>
            <ac:spMk id="4" creationId="{00000000-0000-0000-0000-000000000000}"/>
          </ac:spMkLst>
        </pc:spChg>
      </pc:sldChg>
      <pc:sldChg chg="addSp delSp modSp mod">
        <pc:chgData name="Dr. Khurram Jadoon khan Asstt. Professor FCS" userId="684a1a15-bea5-4a17-9b67-1313be309245" providerId="ADAL" clId="{970328F4-E501-487D-8678-649BF23301B9}" dt="2024-02-03T11:02:44.322" v="441" actId="20577"/>
        <pc:sldMkLst>
          <pc:docMk/>
          <pc:sldMk cId="0" sldId="262"/>
        </pc:sldMkLst>
        <pc:spChg chg="mod">
          <ac:chgData name="Dr. Khurram Jadoon khan Asstt. Professor FCS" userId="684a1a15-bea5-4a17-9b67-1313be309245" providerId="ADAL" clId="{970328F4-E501-487D-8678-649BF23301B9}" dt="2024-02-03T08:02:45.573" v="45" actId="1076"/>
          <ac:spMkLst>
            <pc:docMk/>
            <pc:sldMk cId="0" sldId="262"/>
            <ac:spMk id="2" creationId="{00000000-0000-0000-0000-000000000000}"/>
          </ac:spMkLst>
        </pc:spChg>
        <pc:spChg chg="mod">
          <ac:chgData name="Dr. Khurram Jadoon khan Asstt. Professor FCS" userId="684a1a15-bea5-4a17-9b67-1313be309245" providerId="ADAL" clId="{970328F4-E501-487D-8678-649BF23301B9}" dt="2024-02-03T07:57:55.561" v="21" actId="164"/>
          <ac:spMkLst>
            <pc:docMk/>
            <pc:sldMk cId="0" sldId="262"/>
            <ac:spMk id="3" creationId="{00000000-0000-0000-0000-000000000000}"/>
          </ac:spMkLst>
        </pc:spChg>
        <pc:spChg chg="mod">
          <ac:chgData name="Dr. Khurram Jadoon khan Asstt. Professor FCS" userId="684a1a15-bea5-4a17-9b67-1313be309245" providerId="ADAL" clId="{970328F4-E501-487D-8678-649BF23301B9}" dt="2024-02-03T07:57:55.561" v="21" actId="164"/>
          <ac:spMkLst>
            <pc:docMk/>
            <pc:sldMk cId="0" sldId="262"/>
            <ac:spMk id="4" creationId="{00000000-0000-0000-0000-000000000000}"/>
          </ac:spMkLst>
        </pc:spChg>
        <pc:spChg chg="mod">
          <ac:chgData name="Dr. Khurram Jadoon khan Asstt. Professor FCS" userId="684a1a15-bea5-4a17-9b67-1313be309245" providerId="ADAL" clId="{970328F4-E501-487D-8678-649BF23301B9}" dt="2024-02-03T07:57:55.561" v="21" actId="164"/>
          <ac:spMkLst>
            <pc:docMk/>
            <pc:sldMk cId="0" sldId="262"/>
            <ac:spMk id="5" creationId="{00000000-0000-0000-0000-000000000000}"/>
          </ac:spMkLst>
        </pc:spChg>
        <pc:spChg chg="mod">
          <ac:chgData name="Dr. Khurram Jadoon khan Asstt. Professor FCS" userId="684a1a15-bea5-4a17-9b67-1313be309245" providerId="ADAL" clId="{970328F4-E501-487D-8678-649BF23301B9}" dt="2024-02-03T07:57:55.561" v="21" actId="164"/>
          <ac:spMkLst>
            <pc:docMk/>
            <pc:sldMk cId="0" sldId="262"/>
            <ac:spMk id="6" creationId="{00000000-0000-0000-0000-000000000000}"/>
          </ac:spMkLst>
        </pc:spChg>
        <pc:spChg chg="mod">
          <ac:chgData name="Dr. Khurram Jadoon khan Asstt. Professor FCS" userId="684a1a15-bea5-4a17-9b67-1313be309245" providerId="ADAL" clId="{970328F4-E501-487D-8678-649BF23301B9}" dt="2024-02-03T07:57:55.561" v="21" actId="164"/>
          <ac:spMkLst>
            <pc:docMk/>
            <pc:sldMk cId="0" sldId="262"/>
            <ac:spMk id="7" creationId="{00000000-0000-0000-0000-000000000000}"/>
          </ac:spMkLst>
        </pc:spChg>
        <pc:spChg chg="mod">
          <ac:chgData name="Dr. Khurram Jadoon khan Asstt. Professor FCS" userId="684a1a15-bea5-4a17-9b67-1313be309245" providerId="ADAL" clId="{970328F4-E501-487D-8678-649BF23301B9}" dt="2024-02-03T07:57:55.561" v="21" actId="164"/>
          <ac:spMkLst>
            <pc:docMk/>
            <pc:sldMk cId="0" sldId="262"/>
            <ac:spMk id="8" creationId="{00000000-0000-0000-0000-000000000000}"/>
          </ac:spMkLst>
        </pc:spChg>
        <pc:spChg chg="mod">
          <ac:chgData name="Dr. Khurram Jadoon khan Asstt. Professor FCS" userId="684a1a15-bea5-4a17-9b67-1313be309245" providerId="ADAL" clId="{970328F4-E501-487D-8678-649BF23301B9}" dt="2024-02-03T07:57:55.561" v="21" actId="164"/>
          <ac:spMkLst>
            <pc:docMk/>
            <pc:sldMk cId="0" sldId="262"/>
            <ac:spMk id="9" creationId="{00000000-0000-0000-0000-000000000000}"/>
          </ac:spMkLst>
        </pc:spChg>
        <pc:spChg chg="mod">
          <ac:chgData name="Dr. Khurram Jadoon khan Asstt. Professor FCS" userId="684a1a15-bea5-4a17-9b67-1313be309245" providerId="ADAL" clId="{970328F4-E501-487D-8678-649BF23301B9}" dt="2024-02-03T08:01:31.506" v="39" actId="14100"/>
          <ac:spMkLst>
            <pc:docMk/>
            <pc:sldMk cId="0" sldId="262"/>
            <ac:spMk id="10" creationId="{00000000-0000-0000-0000-000000000000}"/>
          </ac:spMkLst>
        </pc:spChg>
        <pc:spChg chg="mod">
          <ac:chgData name="Dr. Khurram Jadoon khan Asstt. Professor FCS" userId="684a1a15-bea5-4a17-9b67-1313be309245" providerId="ADAL" clId="{970328F4-E501-487D-8678-649BF23301B9}" dt="2024-02-03T11:02:44.322" v="441" actId="20577"/>
          <ac:spMkLst>
            <pc:docMk/>
            <pc:sldMk cId="0" sldId="262"/>
            <ac:spMk id="11" creationId="{00000000-0000-0000-0000-000000000000}"/>
          </ac:spMkLst>
        </pc:spChg>
        <pc:spChg chg="mod">
          <ac:chgData name="Dr. Khurram Jadoon khan Asstt. Professor FCS" userId="684a1a15-bea5-4a17-9b67-1313be309245" providerId="ADAL" clId="{970328F4-E501-487D-8678-649BF23301B9}" dt="2024-02-03T07:57:55.561" v="21" actId="164"/>
          <ac:spMkLst>
            <pc:docMk/>
            <pc:sldMk cId="0" sldId="262"/>
            <ac:spMk id="12" creationId="{00000000-0000-0000-0000-000000000000}"/>
          </ac:spMkLst>
        </pc:spChg>
        <pc:spChg chg="mod">
          <ac:chgData name="Dr. Khurram Jadoon khan Asstt. Professor FCS" userId="684a1a15-bea5-4a17-9b67-1313be309245" providerId="ADAL" clId="{970328F4-E501-487D-8678-649BF23301B9}" dt="2024-02-03T07:57:55.561" v="21" actId="164"/>
          <ac:spMkLst>
            <pc:docMk/>
            <pc:sldMk cId="0" sldId="262"/>
            <ac:spMk id="13" creationId="{00000000-0000-0000-0000-000000000000}"/>
          </ac:spMkLst>
        </pc:spChg>
        <pc:spChg chg="mod">
          <ac:chgData name="Dr. Khurram Jadoon khan Asstt. Professor FCS" userId="684a1a15-bea5-4a17-9b67-1313be309245" providerId="ADAL" clId="{970328F4-E501-487D-8678-649BF23301B9}" dt="2024-02-03T07:57:55.561" v="21" actId="164"/>
          <ac:spMkLst>
            <pc:docMk/>
            <pc:sldMk cId="0" sldId="262"/>
            <ac:spMk id="14" creationId="{00000000-0000-0000-0000-000000000000}"/>
          </ac:spMkLst>
        </pc:spChg>
        <pc:spChg chg="mod">
          <ac:chgData name="Dr. Khurram Jadoon khan Asstt. Professor FCS" userId="684a1a15-bea5-4a17-9b67-1313be309245" providerId="ADAL" clId="{970328F4-E501-487D-8678-649BF23301B9}" dt="2024-02-03T07:57:55.561" v="21" actId="164"/>
          <ac:spMkLst>
            <pc:docMk/>
            <pc:sldMk cId="0" sldId="262"/>
            <ac:spMk id="15" creationId="{00000000-0000-0000-0000-000000000000}"/>
          </ac:spMkLst>
        </pc:spChg>
        <pc:spChg chg="mod">
          <ac:chgData name="Dr. Khurram Jadoon khan Asstt. Professor FCS" userId="684a1a15-bea5-4a17-9b67-1313be309245" providerId="ADAL" clId="{970328F4-E501-487D-8678-649BF23301B9}" dt="2024-02-03T07:57:55.561" v="21" actId="164"/>
          <ac:spMkLst>
            <pc:docMk/>
            <pc:sldMk cId="0" sldId="262"/>
            <ac:spMk id="16" creationId="{00000000-0000-0000-0000-000000000000}"/>
          </ac:spMkLst>
        </pc:spChg>
        <pc:spChg chg="del mod">
          <ac:chgData name="Dr. Khurram Jadoon khan Asstt. Professor FCS" userId="684a1a15-bea5-4a17-9b67-1313be309245" providerId="ADAL" clId="{970328F4-E501-487D-8678-649BF23301B9}" dt="2024-02-03T08:03:03.091" v="55" actId="478"/>
          <ac:spMkLst>
            <pc:docMk/>
            <pc:sldMk cId="0" sldId="262"/>
            <ac:spMk id="17" creationId="{00000000-0000-0000-0000-000000000000}"/>
          </ac:spMkLst>
        </pc:spChg>
        <pc:spChg chg="add del mod">
          <ac:chgData name="Dr. Khurram Jadoon khan Asstt. Professor FCS" userId="684a1a15-bea5-4a17-9b67-1313be309245" providerId="ADAL" clId="{970328F4-E501-487D-8678-649BF23301B9}" dt="2024-02-03T08:01:30.978" v="38" actId="22"/>
          <ac:spMkLst>
            <pc:docMk/>
            <pc:sldMk cId="0" sldId="262"/>
            <ac:spMk id="20" creationId="{1CBA6DDE-55D9-826D-2F3D-7A9CE975DA8D}"/>
          </ac:spMkLst>
        </pc:spChg>
        <pc:grpChg chg="add mod">
          <ac:chgData name="Dr. Khurram Jadoon khan Asstt. Professor FCS" userId="684a1a15-bea5-4a17-9b67-1313be309245" providerId="ADAL" clId="{970328F4-E501-487D-8678-649BF23301B9}" dt="2024-02-03T08:02:48.518" v="46" actId="1076"/>
          <ac:grpSpMkLst>
            <pc:docMk/>
            <pc:sldMk cId="0" sldId="262"/>
            <ac:grpSpMk id="18" creationId="{9AB1CDA4-A77D-F186-3AB7-2A68104B34DF}"/>
          </ac:grpSpMkLst>
        </pc:grpChg>
      </pc:sldChg>
      <pc:sldChg chg="addSp delSp modSp mod">
        <pc:chgData name="Dr. Khurram Jadoon khan Asstt. Professor FCS" userId="684a1a15-bea5-4a17-9b67-1313be309245" providerId="ADAL" clId="{970328F4-E501-487D-8678-649BF23301B9}" dt="2024-02-03T11:06:13.457" v="462" actId="1076"/>
        <pc:sldMkLst>
          <pc:docMk/>
          <pc:sldMk cId="0" sldId="263"/>
        </pc:sldMkLst>
        <pc:spChg chg="mod">
          <ac:chgData name="Dr. Khurram Jadoon khan Asstt. Professor FCS" userId="684a1a15-bea5-4a17-9b67-1313be309245" providerId="ADAL" clId="{970328F4-E501-487D-8678-649BF23301B9}" dt="2024-02-03T11:05:00.120" v="443" actId="1076"/>
          <ac:spMkLst>
            <pc:docMk/>
            <pc:sldMk cId="0" sldId="263"/>
            <ac:spMk id="2" creationId="{00000000-0000-0000-0000-000000000000}"/>
          </ac:spMkLst>
        </pc:spChg>
        <pc:spChg chg="mod">
          <ac:chgData name="Dr. Khurram Jadoon khan Asstt. Professor FCS" userId="684a1a15-bea5-4a17-9b67-1313be309245" providerId="ADAL" clId="{970328F4-E501-487D-8678-649BF23301B9}" dt="2024-02-03T11:05:26.159" v="447" actId="164"/>
          <ac:spMkLst>
            <pc:docMk/>
            <pc:sldMk cId="0" sldId="263"/>
            <ac:spMk id="3" creationId="{00000000-0000-0000-0000-000000000000}"/>
          </ac:spMkLst>
        </pc:spChg>
        <pc:spChg chg="mod">
          <ac:chgData name="Dr. Khurram Jadoon khan Asstt. Professor FCS" userId="684a1a15-bea5-4a17-9b67-1313be309245" providerId="ADAL" clId="{970328F4-E501-487D-8678-649BF23301B9}" dt="2024-02-03T11:05:26.159" v="447" actId="164"/>
          <ac:spMkLst>
            <pc:docMk/>
            <pc:sldMk cId="0" sldId="263"/>
            <ac:spMk id="4" creationId="{00000000-0000-0000-0000-000000000000}"/>
          </ac:spMkLst>
        </pc:spChg>
        <pc:spChg chg="mod">
          <ac:chgData name="Dr. Khurram Jadoon khan Asstt. Professor FCS" userId="684a1a15-bea5-4a17-9b67-1313be309245" providerId="ADAL" clId="{970328F4-E501-487D-8678-649BF23301B9}" dt="2024-02-03T11:05:26.159" v="447" actId="164"/>
          <ac:spMkLst>
            <pc:docMk/>
            <pc:sldMk cId="0" sldId="263"/>
            <ac:spMk id="5" creationId="{00000000-0000-0000-0000-000000000000}"/>
          </ac:spMkLst>
        </pc:spChg>
        <pc:spChg chg="mod">
          <ac:chgData name="Dr. Khurram Jadoon khan Asstt. Professor FCS" userId="684a1a15-bea5-4a17-9b67-1313be309245" providerId="ADAL" clId="{970328F4-E501-487D-8678-649BF23301B9}" dt="2024-02-03T11:05:26.159" v="447" actId="164"/>
          <ac:spMkLst>
            <pc:docMk/>
            <pc:sldMk cId="0" sldId="263"/>
            <ac:spMk id="6" creationId="{00000000-0000-0000-0000-000000000000}"/>
          </ac:spMkLst>
        </pc:spChg>
        <pc:spChg chg="mod">
          <ac:chgData name="Dr. Khurram Jadoon khan Asstt. Professor FCS" userId="684a1a15-bea5-4a17-9b67-1313be309245" providerId="ADAL" clId="{970328F4-E501-487D-8678-649BF23301B9}" dt="2024-02-03T11:05:26.159" v="447" actId="164"/>
          <ac:spMkLst>
            <pc:docMk/>
            <pc:sldMk cId="0" sldId="263"/>
            <ac:spMk id="7" creationId="{00000000-0000-0000-0000-000000000000}"/>
          </ac:spMkLst>
        </pc:spChg>
        <pc:spChg chg="mod">
          <ac:chgData name="Dr. Khurram Jadoon khan Asstt. Professor FCS" userId="684a1a15-bea5-4a17-9b67-1313be309245" providerId="ADAL" clId="{970328F4-E501-487D-8678-649BF23301B9}" dt="2024-02-03T11:05:26.159" v="447" actId="164"/>
          <ac:spMkLst>
            <pc:docMk/>
            <pc:sldMk cId="0" sldId="263"/>
            <ac:spMk id="8" creationId="{00000000-0000-0000-0000-000000000000}"/>
          </ac:spMkLst>
        </pc:spChg>
        <pc:spChg chg="mod">
          <ac:chgData name="Dr. Khurram Jadoon khan Asstt. Professor FCS" userId="684a1a15-bea5-4a17-9b67-1313be309245" providerId="ADAL" clId="{970328F4-E501-487D-8678-649BF23301B9}" dt="2024-02-03T11:05:31.544" v="449" actId="1076"/>
          <ac:spMkLst>
            <pc:docMk/>
            <pc:sldMk cId="0" sldId="263"/>
            <ac:spMk id="9" creationId="{00000000-0000-0000-0000-000000000000}"/>
          </ac:spMkLst>
        </pc:spChg>
        <pc:spChg chg="del">
          <ac:chgData name="Dr. Khurram Jadoon khan Asstt. Professor FCS" userId="684a1a15-bea5-4a17-9b67-1313be309245" providerId="ADAL" clId="{970328F4-E501-487D-8678-649BF23301B9}" dt="2024-02-03T11:05:15.189" v="446" actId="478"/>
          <ac:spMkLst>
            <pc:docMk/>
            <pc:sldMk cId="0" sldId="263"/>
            <ac:spMk id="10" creationId="{00000000-0000-0000-0000-000000000000}"/>
          </ac:spMkLst>
        </pc:spChg>
        <pc:spChg chg="add mod">
          <ac:chgData name="Dr. Khurram Jadoon khan Asstt. Professor FCS" userId="684a1a15-bea5-4a17-9b67-1313be309245" providerId="ADAL" clId="{970328F4-E501-487D-8678-649BF23301B9}" dt="2024-02-03T11:06:13.457" v="462" actId="1076"/>
          <ac:spMkLst>
            <pc:docMk/>
            <pc:sldMk cId="0" sldId="263"/>
            <ac:spMk id="12" creationId="{A6D3A943-8112-1F4B-11E2-40DB945866A9}"/>
          </ac:spMkLst>
        </pc:spChg>
        <pc:grpChg chg="add mod">
          <ac:chgData name="Dr. Khurram Jadoon khan Asstt. Professor FCS" userId="684a1a15-bea5-4a17-9b67-1313be309245" providerId="ADAL" clId="{970328F4-E501-487D-8678-649BF23301B9}" dt="2024-02-03T11:06:03.584" v="460" actId="1076"/>
          <ac:grpSpMkLst>
            <pc:docMk/>
            <pc:sldMk cId="0" sldId="263"/>
            <ac:grpSpMk id="11" creationId="{297FBB3B-0B10-7627-A667-BB036A90CBB4}"/>
          </ac:grpSpMkLst>
        </pc:grpChg>
      </pc:sldChg>
      <pc:sldChg chg="del">
        <pc:chgData name="Dr. Khurram Jadoon khan Asstt. Professor FCS" userId="684a1a15-bea5-4a17-9b67-1313be309245" providerId="ADAL" clId="{970328F4-E501-487D-8678-649BF23301B9}" dt="2024-02-03T11:06:17.357" v="463" actId="47"/>
        <pc:sldMkLst>
          <pc:docMk/>
          <pc:sldMk cId="0" sldId="264"/>
        </pc:sldMkLst>
      </pc:sldChg>
      <pc:sldChg chg="modSp mod">
        <pc:chgData name="Dr. Khurram Jadoon khan Asstt. Professor FCS" userId="684a1a15-bea5-4a17-9b67-1313be309245" providerId="ADAL" clId="{970328F4-E501-487D-8678-649BF23301B9}" dt="2024-02-03T08:07:43.844" v="106" actId="14100"/>
        <pc:sldMkLst>
          <pc:docMk/>
          <pc:sldMk cId="0" sldId="265"/>
        </pc:sldMkLst>
        <pc:spChg chg="mod">
          <ac:chgData name="Dr. Khurram Jadoon khan Asstt. Professor FCS" userId="684a1a15-bea5-4a17-9b67-1313be309245" providerId="ADAL" clId="{970328F4-E501-487D-8678-649BF23301B9}" dt="2024-02-03T08:07:43.844" v="106" actId="14100"/>
          <ac:spMkLst>
            <pc:docMk/>
            <pc:sldMk cId="0" sldId="265"/>
            <ac:spMk id="4" creationId="{00000000-0000-0000-0000-000000000000}"/>
          </ac:spMkLst>
        </pc:spChg>
      </pc:sldChg>
      <pc:sldChg chg="modSp mod">
        <pc:chgData name="Dr. Khurram Jadoon khan Asstt. Professor FCS" userId="684a1a15-bea5-4a17-9b67-1313be309245" providerId="ADAL" clId="{970328F4-E501-487D-8678-649BF23301B9}" dt="2024-02-03T08:08:16.717" v="117" actId="5793"/>
        <pc:sldMkLst>
          <pc:docMk/>
          <pc:sldMk cId="0" sldId="266"/>
        </pc:sldMkLst>
        <pc:spChg chg="mod">
          <ac:chgData name="Dr. Khurram Jadoon khan Asstt. Professor FCS" userId="684a1a15-bea5-4a17-9b67-1313be309245" providerId="ADAL" clId="{970328F4-E501-487D-8678-649BF23301B9}" dt="2024-02-03T08:08:16.717" v="117" actId="5793"/>
          <ac:spMkLst>
            <pc:docMk/>
            <pc:sldMk cId="0" sldId="266"/>
            <ac:spMk id="4" creationId="{00000000-0000-0000-0000-000000000000}"/>
          </ac:spMkLst>
        </pc:spChg>
      </pc:sldChg>
      <pc:sldChg chg="delSp modSp mod">
        <pc:chgData name="Dr. Khurram Jadoon khan Asstt. Professor FCS" userId="684a1a15-bea5-4a17-9b67-1313be309245" providerId="ADAL" clId="{970328F4-E501-487D-8678-649BF23301B9}" dt="2024-02-03T09:33:28.990" v="272" actId="207"/>
        <pc:sldMkLst>
          <pc:docMk/>
          <pc:sldMk cId="0" sldId="267"/>
        </pc:sldMkLst>
        <pc:spChg chg="mod">
          <ac:chgData name="Dr. Khurram Jadoon khan Asstt. Professor FCS" userId="684a1a15-bea5-4a17-9b67-1313be309245" providerId="ADAL" clId="{970328F4-E501-487D-8678-649BF23301B9}" dt="2024-02-03T08:08:38.618" v="120" actId="1076"/>
          <ac:spMkLst>
            <pc:docMk/>
            <pc:sldMk cId="0" sldId="267"/>
            <ac:spMk id="2" creationId="{00000000-0000-0000-0000-000000000000}"/>
          </ac:spMkLst>
        </pc:spChg>
        <pc:spChg chg="mod">
          <ac:chgData name="Dr. Khurram Jadoon khan Asstt. Professor FCS" userId="684a1a15-bea5-4a17-9b67-1313be309245" providerId="ADAL" clId="{970328F4-E501-487D-8678-649BF23301B9}" dt="2024-02-03T08:09:34.902" v="148"/>
          <ac:spMkLst>
            <pc:docMk/>
            <pc:sldMk cId="0" sldId="267"/>
            <ac:spMk id="3" creationId="{00000000-0000-0000-0000-000000000000}"/>
          </ac:spMkLst>
        </pc:spChg>
        <pc:spChg chg="del mod">
          <ac:chgData name="Dr. Khurram Jadoon khan Asstt. Professor FCS" userId="684a1a15-bea5-4a17-9b67-1313be309245" providerId="ADAL" clId="{970328F4-E501-487D-8678-649BF23301B9}" dt="2024-02-03T08:09:33.243" v="144"/>
          <ac:spMkLst>
            <pc:docMk/>
            <pc:sldMk cId="0" sldId="267"/>
            <ac:spMk id="4" creationId="{00000000-0000-0000-0000-000000000000}"/>
          </ac:spMkLst>
        </pc:spChg>
        <pc:spChg chg="del mod">
          <ac:chgData name="Dr. Khurram Jadoon khan Asstt. Professor FCS" userId="684a1a15-bea5-4a17-9b67-1313be309245" providerId="ADAL" clId="{970328F4-E501-487D-8678-649BF23301B9}" dt="2024-02-03T08:09:33.244" v="146"/>
          <ac:spMkLst>
            <pc:docMk/>
            <pc:sldMk cId="0" sldId="267"/>
            <ac:spMk id="5" creationId="{00000000-0000-0000-0000-000000000000}"/>
          </ac:spMkLst>
        </pc:spChg>
        <pc:spChg chg="mod">
          <ac:chgData name="Dr. Khurram Jadoon khan Asstt. Professor FCS" userId="684a1a15-bea5-4a17-9b67-1313be309245" providerId="ADAL" clId="{970328F4-E501-487D-8678-649BF23301B9}" dt="2024-02-03T09:33:28.990" v="272" actId="207"/>
          <ac:spMkLst>
            <pc:docMk/>
            <pc:sldMk cId="0" sldId="267"/>
            <ac:spMk id="7" creationId="{00000000-0000-0000-0000-000000000000}"/>
          </ac:spMkLst>
        </pc:spChg>
      </pc:sldChg>
      <pc:sldChg chg="delSp modSp mod">
        <pc:chgData name="Dr. Khurram Jadoon khan Asstt. Professor FCS" userId="684a1a15-bea5-4a17-9b67-1313be309245" providerId="ADAL" clId="{970328F4-E501-487D-8678-649BF23301B9}" dt="2024-02-03T11:10:24.702" v="476" actId="478"/>
        <pc:sldMkLst>
          <pc:docMk/>
          <pc:sldMk cId="0" sldId="268"/>
        </pc:sldMkLst>
        <pc:spChg chg="del mod">
          <ac:chgData name="Dr. Khurram Jadoon khan Asstt. Professor FCS" userId="684a1a15-bea5-4a17-9b67-1313be309245" providerId="ADAL" clId="{970328F4-E501-487D-8678-649BF23301B9}" dt="2024-02-03T11:10:24.702" v="476" actId="478"/>
          <ac:spMkLst>
            <pc:docMk/>
            <pc:sldMk cId="0" sldId="268"/>
            <ac:spMk id="3" creationId="{00000000-0000-0000-0000-000000000000}"/>
          </ac:spMkLst>
        </pc:spChg>
        <pc:spChg chg="mod">
          <ac:chgData name="Dr. Khurram Jadoon khan Asstt. Professor FCS" userId="684a1a15-bea5-4a17-9b67-1313be309245" providerId="ADAL" clId="{970328F4-E501-487D-8678-649BF23301B9}" dt="2024-02-03T11:10:22.731" v="475" actId="14100"/>
          <ac:spMkLst>
            <pc:docMk/>
            <pc:sldMk cId="0" sldId="268"/>
            <ac:spMk id="4" creationId="{00000000-0000-0000-0000-000000000000}"/>
          </ac:spMkLst>
        </pc:spChg>
        <pc:spChg chg="del mod">
          <ac:chgData name="Dr. Khurram Jadoon khan Asstt. Professor FCS" userId="684a1a15-bea5-4a17-9b67-1313be309245" providerId="ADAL" clId="{970328F4-E501-487D-8678-649BF23301B9}" dt="2024-02-03T11:10:19.902" v="474" actId="478"/>
          <ac:spMkLst>
            <pc:docMk/>
            <pc:sldMk cId="0" sldId="268"/>
            <ac:spMk id="5" creationId="{00000000-0000-0000-0000-000000000000}"/>
          </ac:spMkLst>
        </pc:spChg>
      </pc:sldChg>
      <pc:sldChg chg="modSp mod">
        <pc:chgData name="Dr. Khurram Jadoon khan Asstt. Professor FCS" userId="684a1a15-bea5-4a17-9b67-1313be309245" providerId="ADAL" clId="{970328F4-E501-487D-8678-649BF23301B9}" dt="2024-02-03T09:36:00.938" v="290" actId="207"/>
        <pc:sldMkLst>
          <pc:docMk/>
          <pc:sldMk cId="0" sldId="269"/>
        </pc:sldMkLst>
        <pc:spChg chg="mod">
          <ac:chgData name="Dr. Khurram Jadoon khan Asstt. Professor FCS" userId="684a1a15-bea5-4a17-9b67-1313be309245" providerId="ADAL" clId="{970328F4-E501-487D-8678-649BF23301B9}" dt="2024-02-03T09:35:40.668" v="288" actId="1076"/>
          <ac:spMkLst>
            <pc:docMk/>
            <pc:sldMk cId="0" sldId="269"/>
            <ac:spMk id="2" creationId="{00000000-0000-0000-0000-000000000000}"/>
          </ac:spMkLst>
        </pc:spChg>
        <pc:spChg chg="mod">
          <ac:chgData name="Dr. Khurram Jadoon khan Asstt. Professor FCS" userId="684a1a15-bea5-4a17-9b67-1313be309245" providerId="ADAL" clId="{970328F4-E501-487D-8678-649BF23301B9}" dt="2024-02-03T09:36:00.938" v="290" actId="207"/>
          <ac:spMkLst>
            <pc:docMk/>
            <pc:sldMk cId="0" sldId="269"/>
            <ac:spMk id="3" creationId="{00000000-0000-0000-0000-000000000000}"/>
          </ac:spMkLst>
        </pc:spChg>
      </pc:sldChg>
      <pc:sldChg chg="addSp delSp modSp mod">
        <pc:chgData name="Dr. Khurram Jadoon khan Asstt. Professor FCS" userId="684a1a15-bea5-4a17-9b67-1313be309245" providerId="ADAL" clId="{970328F4-E501-487D-8678-649BF23301B9}" dt="2024-02-03T09:39:27.516" v="311" actId="478"/>
        <pc:sldMkLst>
          <pc:docMk/>
          <pc:sldMk cId="0" sldId="271"/>
        </pc:sldMkLst>
        <pc:spChg chg="mod">
          <ac:chgData name="Dr. Khurram Jadoon khan Asstt. Professor FCS" userId="684a1a15-bea5-4a17-9b67-1313be309245" providerId="ADAL" clId="{970328F4-E501-487D-8678-649BF23301B9}" dt="2024-02-03T09:38:49.596" v="299" actId="1076"/>
          <ac:spMkLst>
            <pc:docMk/>
            <pc:sldMk cId="0" sldId="271"/>
            <ac:spMk id="2" creationId="{00000000-0000-0000-0000-000000000000}"/>
          </ac:spMkLst>
        </pc:spChg>
        <pc:spChg chg="mod">
          <ac:chgData name="Dr. Khurram Jadoon khan Asstt. Professor FCS" userId="684a1a15-bea5-4a17-9b67-1313be309245" providerId="ADAL" clId="{970328F4-E501-487D-8678-649BF23301B9}" dt="2024-02-03T09:37:58.081" v="294" actId="164"/>
          <ac:spMkLst>
            <pc:docMk/>
            <pc:sldMk cId="0" sldId="271"/>
            <ac:spMk id="3" creationId="{00000000-0000-0000-0000-000000000000}"/>
          </ac:spMkLst>
        </pc:spChg>
        <pc:spChg chg="mod">
          <ac:chgData name="Dr. Khurram Jadoon khan Asstt. Professor FCS" userId="684a1a15-bea5-4a17-9b67-1313be309245" providerId="ADAL" clId="{970328F4-E501-487D-8678-649BF23301B9}" dt="2024-02-03T09:37:58.081" v="294" actId="164"/>
          <ac:spMkLst>
            <pc:docMk/>
            <pc:sldMk cId="0" sldId="271"/>
            <ac:spMk id="4" creationId="{00000000-0000-0000-0000-000000000000}"/>
          </ac:spMkLst>
        </pc:spChg>
        <pc:spChg chg="del mod">
          <ac:chgData name="Dr. Khurram Jadoon khan Asstt. Professor FCS" userId="684a1a15-bea5-4a17-9b67-1313be309245" providerId="ADAL" clId="{970328F4-E501-487D-8678-649BF23301B9}" dt="2024-02-03T09:39:27.516" v="311" actId="478"/>
          <ac:spMkLst>
            <pc:docMk/>
            <pc:sldMk cId="0" sldId="271"/>
            <ac:spMk id="5" creationId="{00000000-0000-0000-0000-000000000000}"/>
          </ac:spMkLst>
        </pc:spChg>
        <pc:spChg chg="mod">
          <ac:chgData name="Dr. Khurram Jadoon khan Asstt. Professor FCS" userId="684a1a15-bea5-4a17-9b67-1313be309245" providerId="ADAL" clId="{970328F4-E501-487D-8678-649BF23301B9}" dt="2024-02-03T09:39:02.938" v="303"/>
          <ac:spMkLst>
            <pc:docMk/>
            <pc:sldMk cId="0" sldId="271"/>
            <ac:spMk id="6" creationId="{00000000-0000-0000-0000-000000000000}"/>
          </ac:spMkLst>
        </pc:spChg>
        <pc:spChg chg="del mod">
          <ac:chgData name="Dr. Khurram Jadoon khan Asstt. Professor FCS" userId="684a1a15-bea5-4a17-9b67-1313be309245" providerId="ADAL" clId="{970328F4-E501-487D-8678-649BF23301B9}" dt="2024-02-03T09:39:11.554" v="307" actId="478"/>
          <ac:spMkLst>
            <pc:docMk/>
            <pc:sldMk cId="0" sldId="271"/>
            <ac:spMk id="7" creationId="{00000000-0000-0000-0000-000000000000}"/>
          </ac:spMkLst>
        </pc:spChg>
        <pc:grpChg chg="add mod">
          <ac:chgData name="Dr. Khurram Jadoon khan Asstt. Professor FCS" userId="684a1a15-bea5-4a17-9b67-1313be309245" providerId="ADAL" clId="{970328F4-E501-487D-8678-649BF23301B9}" dt="2024-02-03T09:38:53.524" v="300" actId="1076"/>
          <ac:grpSpMkLst>
            <pc:docMk/>
            <pc:sldMk cId="0" sldId="271"/>
            <ac:grpSpMk id="8" creationId="{5BE8AF29-5072-BD8D-F15F-57FAA1D97742}"/>
          </ac:grpSpMkLst>
        </pc:grpChg>
      </pc:sldChg>
      <pc:sldChg chg="modSp mod">
        <pc:chgData name="Dr. Khurram Jadoon khan Asstt. Professor FCS" userId="684a1a15-bea5-4a17-9b67-1313be309245" providerId="ADAL" clId="{970328F4-E501-487D-8678-649BF23301B9}" dt="2024-02-03T09:42:39.695" v="334" actId="20577"/>
        <pc:sldMkLst>
          <pc:docMk/>
          <pc:sldMk cId="0" sldId="272"/>
        </pc:sldMkLst>
        <pc:spChg chg="mod">
          <ac:chgData name="Dr. Khurram Jadoon khan Asstt. Professor FCS" userId="684a1a15-bea5-4a17-9b67-1313be309245" providerId="ADAL" clId="{970328F4-E501-487D-8678-649BF23301B9}" dt="2024-02-03T09:42:39.695" v="334" actId="20577"/>
          <ac:spMkLst>
            <pc:docMk/>
            <pc:sldMk cId="0" sldId="272"/>
            <ac:spMk id="3" creationId="{00000000-0000-0000-0000-000000000000}"/>
          </ac:spMkLst>
        </pc:spChg>
      </pc:sldChg>
      <pc:sldChg chg="del">
        <pc:chgData name="Dr. Khurram Jadoon khan Asstt. Professor FCS" userId="684a1a15-bea5-4a17-9b67-1313be309245" providerId="ADAL" clId="{970328F4-E501-487D-8678-649BF23301B9}" dt="2024-02-03T11:12:23.186" v="477" actId="47"/>
        <pc:sldMkLst>
          <pc:docMk/>
          <pc:sldMk cId="0" sldId="275"/>
        </pc:sldMkLst>
      </pc:sldChg>
      <pc:sldChg chg="del">
        <pc:chgData name="Dr. Khurram Jadoon khan Asstt. Professor FCS" userId="684a1a15-bea5-4a17-9b67-1313be309245" providerId="ADAL" clId="{970328F4-E501-487D-8678-649BF23301B9}" dt="2024-02-03T11:13:20.408" v="478" actId="47"/>
        <pc:sldMkLst>
          <pc:docMk/>
          <pc:sldMk cId="0" sldId="281"/>
        </pc:sldMkLst>
      </pc:sldChg>
      <pc:sldChg chg="modSp mod">
        <pc:chgData name="Dr. Khurram Jadoon khan Asstt. Professor FCS" userId="684a1a15-bea5-4a17-9b67-1313be309245" providerId="ADAL" clId="{970328F4-E501-487D-8678-649BF23301B9}" dt="2024-02-03T09:56:15.407" v="335" actId="1076"/>
        <pc:sldMkLst>
          <pc:docMk/>
          <pc:sldMk cId="0" sldId="282"/>
        </pc:sldMkLst>
        <pc:spChg chg="mod">
          <ac:chgData name="Dr. Khurram Jadoon khan Asstt. Professor FCS" userId="684a1a15-bea5-4a17-9b67-1313be309245" providerId="ADAL" clId="{970328F4-E501-487D-8678-649BF23301B9}" dt="2024-02-03T09:56:15.407" v="335" actId="1076"/>
          <ac:spMkLst>
            <pc:docMk/>
            <pc:sldMk cId="0" sldId="282"/>
            <ac:spMk id="17" creationId="{00000000-0000-0000-0000-000000000000}"/>
          </ac:spMkLst>
        </pc:spChg>
      </pc:sldChg>
      <pc:sldChg chg="modSp mod">
        <pc:chgData name="Dr. Khurram Jadoon khan Asstt. Professor FCS" userId="684a1a15-bea5-4a17-9b67-1313be309245" providerId="ADAL" clId="{970328F4-E501-487D-8678-649BF23301B9}" dt="2024-02-03T11:13:58.410" v="480" actId="207"/>
        <pc:sldMkLst>
          <pc:docMk/>
          <pc:sldMk cId="0" sldId="285"/>
        </pc:sldMkLst>
        <pc:spChg chg="mod">
          <ac:chgData name="Dr. Khurram Jadoon khan Asstt. Professor FCS" userId="684a1a15-bea5-4a17-9b67-1313be309245" providerId="ADAL" clId="{970328F4-E501-487D-8678-649BF23301B9}" dt="2024-02-03T09:59:11.257" v="366" actId="1076"/>
          <ac:spMkLst>
            <pc:docMk/>
            <pc:sldMk cId="0" sldId="285"/>
            <ac:spMk id="2" creationId="{00000000-0000-0000-0000-000000000000}"/>
          </ac:spMkLst>
        </pc:spChg>
        <pc:spChg chg="mod">
          <ac:chgData name="Dr. Khurram Jadoon khan Asstt. Professor FCS" userId="684a1a15-bea5-4a17-9b67-1313be309245" providerId="ADAL" clId="{970328F4-E501-487D-8678-649BF23301B9}" dt="2024-02-03T11:13:58.410" v="480" actId="207"/>
          <ac:spMkLst>
            <pc:docMk/>
            <pc:sldMk cId="0" sldId="285"/>
            <ac:spMk id="4" creationId="{00000000-0000-0000-0000-000000000000}"/>
          </ac:spMkLst>
        </pc:spChg>
      </pc:sldChg>
      <pc:sldChg chg="modSp mod">
        <pc:chgData name="Dr. Khurram Jadoon khan Asstt. Professor FCS" userId="684a1a15-bea5-4a17-9b67-1313be309245" providerId="ADAL" clId="{970328F4-E501-487D-8678-649BF23301B9}" dt="2024-02-06T11:12:22.828" v="482" actId="14100"/>
        <pc:sldMkLst>
          <pc:docMk/>
          <pc:sldMk cId="0" sldId="286"/>
        </pc:sldMkLst>
        <pc:spChg chg="mod">
          <ac:chgData name="Dr. Khurram Jadoon khan Asstt. Professor FCS" userId="684a1a15-bea5-4a17-9b67-1313be309245" providerId="ADAL" clId="{970328F4-E501-487D-8678-649BF23301B9}" dt="2024-02-06T11:12:22.828" v="482" actId="14100"/>
          <ac:spMkLst>
            <pc:docMk/>
            <pc:sldMk cId="0" sldId="286"/>
            <ac:spMk id="3" creationId="{00000000-0000-0000-0000-000000000000}"/>
          </ac:spMkLst>
        </pc:spChg>
      </pc:sldChg>
      <pc:sldChg chg="modSp mod">
        <pc:chgData name="Dr. Khurram Jadoon khan Asstt. Professor FCS" userId="684a1a15-bea5-4a17-9b67-1313be309245" providerId="ADAL" clId="{970328F4-E501-487D-8678-649BF23301B9}" dt="2024-02-03T10:30:59.080" v="382" actId="313"/>
        <pc:sldMkLst>
          <pc:docMk/>
          <pc:sldMk cId="0" sldId="287"/>
        </pc:sldMkLst>
        <pc:spChg chg="mod">
          <ac:chgData name="Dr. Khurram Jadoon khan Asstt. Professor FCS" userId="684a1a15-bea5-4a17-9b67-1313be309245" providerId="ADAL" clId="{970328F4-E501-487D-8678-649BF23301B9}" dt="2024-02-03T10:30:59.080" v="382" actId="313"/>
          <ac:spMkLst>
            <pc:docMk/>
            <pc:sldMk cId="0" sldId="287"/>
            <ac:spMk id="4" creationId="{00000000-0000-0000-0000-000000000000}"/>
          </ac:spMkLst>
        </pc:spChg>
      </pc:sldChg>
      <pc:sldChg chg="modSp mod">
        <pc:chgData name="Dr. Khurram Jadoon khan Asstt. Professor FCS" userId="684a1a15-bea5-4a17-9b67-1313be309245" providerId="ADAL" clId="{970328F4-E501-487D-8678-649BF23301B9}" dt="2024-02-03T10:31:43.506" v="384" actId="20577"/>
        <pc:sldMkLst>
          <pc:docMk/>
          <pc:sldMk cId="0" sldId="288"/>
        </pc:sldMkLst>
        <pc:spChg chg="mod">
          <ac:chgData name="Dr. Khurram Jadoon khan Asstt. Professor FCS" userId="684a1a15-bea5-4a17-9b67-1313be309245" providerId="ADAL" clId="{970328F4-E501-487D-8678-649BF23301B9}" dt="2024-02-03T10:31:43.506" v="384" actId="20577"/>
          <ac:spMkLst>
            <pc:docMk/>
            <pc:sldMk cId="0" sldId="288"/>
            <ac:spMk id="3" creationId="{00000000-0000-0000-0000-000000000000}"/>
          </ac:spMkLst>
        </pc:spChg>
        <pc:spChg chg="mod">
          <ac:chgData name="Dr. Khurram Jadoon khan Asstt. Professor FCS" userId="684a1a15-bea5-4a17-9b67-1313be309245" providerId="ADAL" clId="{970328F4-E501-487D-8678-649BF23301B9}" dt="2024-02-03T10:02:13.616" v="377" actId="1076"/>
          <ac:spMkLst>
            <pc:docMk/>
            <pc:sldMk cId="0" sldId="288"/>
            <ac:spMk id="4" creationId="{00000000-0000-0000-0000-000000000000}"/>
          </ac:spMkLst>
        </pc:spChg>
        <pc:spChg chg="mod">
          <ac:chgData name="Dr. Khurram Jadoon khan Asstt. Professor FCS" userId="684a1a15-bea5-4a17-9b67-1313be309245" providerId="ADAL" clId="{970328F4-E501-487D-8678-649BF23301B9}" dt="2024-02-03T10:02:02.560" v="374" actId="1076"/>
          <ac:spMkLst>
            <pc:docMk/>
            <pc:sldMk cId="0" sldId="288"/>
            <ac:spMk id="6" creationId="{00000000-0000-0000-0000-000000000000}"/>
          </ac:spMkLst>
        </pc:spChg>
        <pc:spChg chg="mod">
          <ac:chgData name="Dr. Khurram Jadoon khan Asstt. Professor FCS" userId="684a1a15-bea5-4a17-9b67-1313be309245" providerId="ADAL" clId="{970328F4-E501-487D-8678-649BF23301B9}" dt="2024-02-03T10:01:36.952" v="373" actId="14100"/>
          <ac:spMkLst>
            <pc:docMk/>
            <pc:sldMk cId="0" sldId="288"/>
            <ac:spMk id="8" creationId="{00000000-0000-0000-0000-000000000000}"/>
          </ac:spMkLst>
        </pc:spChg>
      </pc:sldChg>
      <pc:sldChg chg="modSp mod">
        <pc:chgData name="Dr. Khurram Jadoon khan Asstt. Professor FCS" userId="684a1a15-bea5-4a17-9b67-1313be309245" providerId="ADAL" clId="{970328F4-E501-487D-8678-649BF23301B9}" dt="2024-02-03T10:35:30.473" v="387" actId="14100"/>
        <pc:sldMkLst>
          <pc:docMk/>
          <pc:sldMk cId="0" sldId="291"/>
        </pc:sldMkLst>
        <pc:spChg chg="mod">
          <ac:chgData name="Dr. Khurram Jadoon khan Asstt. Professor FCS" userId="684a1a15-bea5-4a17-9b67-1313be309245" providerId="ADAL" clId="{970328F4-E501-487D-8678-649BF23301B9}" dt="2024-02-03T10:35:26.101" v="385" actId="1076"/>
          <ac:spMkLst>
            <pc:docMk/>
            <pc:sldMk cId="0" sldId="291"/>
            <ac:spMk id="2" creationId="{00000000-0000-0000-0000-000000000000}"/>
          </ac:spMkLst>
        </pc:spChg>
        <pc:spChg chg="mod">
          <ac:chgData name="Dr. Khurram Jadoon khan Asstt. Professor FCS" userId="684a1a15-bea5-4a17-9b67-1313be309245" providerId="ADAL" clId="{970328F4-E501-487D-8678-649BF23301B9}" dt="2024-02-03T10:35:30.473" v="387" actId="14100"/>
          <ac:spMkLst>
            <pc:docMk/>
            <pc:sldMk cId="0" sldId="291"/>
            <ac:spMk id="3" creationId="{00000000-0000-0000-0000-000000000000}"/>
          </ac:spMkLst>
        </pc:spChg>
      </pc:sldChg>
      <pc:sldChg chg="ord">
        <pc:chgData name="Dr. Khurram Jadoon khan Asstt. Professor FCS" userId="684a1a15-bea5-4a17-9b67-1313be309245" providerId="ADAL" clId="{970328F4-E501-487D-8678-649BF23301B9}" dt="2024-02-03T10:37:07.880" v="389"/>
        <pc:sldMkLst>
          <pc:docMk/>
          <pc:sldMk cId="0" sldId="295"/>
        </pc:sldMkLst>
      </pc:sldChg>
      <pc:sldChg chg="modSp mod">
        <pc:chgData name="Dr. Khurram Jadoon khan Asstt. Professor FCS" userId="684a1a15-bea5-4a17-9b67-1313be309245" providerId="ADAL" clId="{970328F4-E501-487D-8678-649BF23301B9}" dt="2024-02-03T08:11:16.396" v="156" actId="1076"/>
        <pc:sldMkLst>
          <pc:docMk/>
          <pc:sldMk cId="0" sldId="296"/>
        </pc:sldMkLst>
        <pc:spChg chg="mod">
          <ac:chgData name="Dr. Khurram Jadoon khan Asstt. Professor FCS" userId="684a1a15-bea5-4a17-9b67-1313be309245" providerId="ADAL" clId="{970328F4-E501-487D-8678-649BF23301B9}" dt="2024-02-03T08:11:16.396" v="156" actId="1076"/>
          <ac:spMkLst>
            <pc:docMk/>
            <pc:sldMk cId="0" sldId="296"/>
            <ac:spMk id="2" creationId="{00000000-0000-0000-0000-000000000000}"/>
          </ac:spMkLst>
        </pc:spChg>
      </pc:sldChg>
      <pc:sldChg chg="modSp add mod">
        <pc:chgData name="Dr. Khurram Jadoon khan Asstt. Professor FCS" userId="684a1a15-bea5-4a17-9b67-1313be309245" providerId="ADAL" clId="{970328F4-E501-487D-8678-649BF23301B9}" dt="2024-02-03T08:06:47.970" v="100" actId="20577"/>
        <pc:sldMkLst>
          <pc:docMk/>
          <pc:sldMk cId="2407689452" sldId="297"/>
        </pc:sldMkLst>
        <pc:spChg chg="mod">
          <ac:chgData name="Dr. Khurram Jadoon khan Asstt. Professor FCS" userId="684a1a15-bea5-4a17-9b67-1313be309245" providerId="ADAL" clId="{970328F4-E501-487D-8678-649BF23301B9}" dt="2024-02-03T08:06:47.970" v="100" actId="20577"/>
          <ac:spMkLst>
            <pc:docMk/>
            <pc:sldMk cId="2407689452" sldId="297"/>
            <ac:spMk id="11" creationId="{2942B5DD-BDBD-DB2C-E4AF-8231CBB4391B}"/>
          </ac:spMkLst>
        </pc:spChg>
      </pc:sldChg>
      <pc:sldChg chg="modSp new mod">
        <pc:chgData name="Dr. Khurram Jadoon khan Asstt. Professor FCS" userId="684a1a15-bea5-4a17-9b67-1313be309245" providerId="ADAL" clId="{970328F4-E501-487D-8678-649BF23301B9}" dt="2024-02-03T09:24:40.626" v="211" actId="20577"/>
        <pc:sldMkLst>
          <pc:docMk/>
          <pc:sldMk cId="1990544870" sldId="298"/>
        </pc:sldMkLst>
        <pc:spChg chg="mod">
          <ac:chgData name="Dr. Khurram Jadoon khan Asstt. Professor FCS" userId="684a1a15-bea5-4a17-9b67-1313be309245" providerId="ADAL" clId="{970328F4-E501-487D-8678-649BF23301B9}" dt="2024-02-03T09:23:29.705" v="186" actId="14100"/>
          <ac:spMkLst>
            <pc:docMk/>
            <pc:sldMk cId="1990544870" sldId="298"/>
            <ac:spMk id="2" creationId="{E5D5318B-AB48-74AF-A0F8-6D92ED5C8E4E}"/>
          </ac:spMkLst>
        </pc:spChg>
        <pc:spChg chg="mod">
          <ac:chgData name="Dr. Khurram Jadoon khan Asstt. Professor FCS" userId="684a1a15-bea5-4a17-9b67-1313be309245" providerId="ADAL" clId="{970328F4-E501-487D-8678-649BF23301B9}" dt="2024-02-03T09:24:40.626" v="211" actId="20577"/>
          <ac:spMkLst>
            <pc:docMk/>
            <pc:sldMk cId="1990544870" sldId="298"/>
            <ac:spMk id="3" creationId="{B8D76C02-13FD-E02B-9C42-C09D727F442D}"/>
          </ac:spMkLst>
        </pc:spChg>
      </pc:sldChg>
      <pc:sldChg chg="delSp modSp add del mod">
        <pc:chgData name="Dr. Khurram Jadoon khan Asstt. Professor FCS" userId="684a1a15-bea5-4a17-9b67-1313be309245" providerId="ADAL" clId="{970328F4-E501-487D-8678-649BF23301B9}" dt="2024-02-03T11:09:41.361" v="470" actId="207"/>
        <pc:sldMkLst>
          <pc:docMk/>
          <pc:sldMk cId="2783015177" sldId="299"/>
        </pc:sldMkLst>
        <pc:spChg chg="del">
          <ac:chgData name="Dr. Khurram Jadoon khan Asstt. Professor FCS" userId="684a1a15-bea5-4a17-9b67-1313be309245" providerId="ADAL" clId="{970328F4-E501-487D-8678-649BF23301B9}" dt="2024-02-03T09:34:16.913" v="276" actId="478"/>
          <ac:spMkLst>
            <pc:docMk/>
            <pc:sldMk cId="2783015177" sldId="299"/>
            <ac:spMk id="3" creationId="{F327249D-BFA6-3F3E-EF58-0CF89914C2C1}"/>
          </ac:spMkLst>
        </pc:spChg>
        <pc:spChg chg="mod">
          <ac:chgData name="Dr. Khurram Jadoon khan Asstt. Professor FCS" userId="684a1a15-bea5-4a17-9b67-1313be309245" providerId="ADAL" clId="{970328F4-E501-487D-8678-649BF23301B9}" dt="2024-02-03T11:09:41.361" v="470" actId="207"/>
          <ac:spMkLst>
            <pc:docMk/>
            <pc:sldMk cId="2783015177" sldId="299"/>
            <ac:spMk id="7" creationId="{8954E063-3AD6-18CB-8133-4A10D96AFB3B}"/>
          </ac:spMkLst>
        </pc:spChg>
      </pc:sldChg>
      <pc:sldChg chg="addSp delSp modSp add mod">
        <pc:chgData name="Dr. Khurram Jadoon khan Asstt. Professor FCS" userId="684a1a15-bea5-4a17-9b67-1313be309245" providerId="ADAL" clId="{970328F4-E501-487D-8678-649BF23301B9}" dt="2024-02-03T09:40:15.624" v="333" actId="20577"/>
        <pc:sldMkLst>
          <pc:docMk/>
          <pc:sldMk cId="1229059204" sldId="300"/>
        </pc:sldMkLst>
        <pc:spChg chg="del mod">
          <ac:chgData name="Dr. Khurram Jadoon khan Asstt. Professor FCS" userId="684a1a15-bea5-4a17-9b67-1313be309245" providerId="ADAL" clId="{970328F4-E501-487D-8678-649BF23301B9}" dt="2024-02-03T09:39:40.162" v="314" actId="478"/>
          <ac:spMkLst>
            <pc:docMk/>
            <pc:sldMk cId="1229059204" sldId="300"/>
            <ac:spMk id="6" creationId="{898ED0B4-ED84-B8D6-43A4-10F8056CA97C}"/>
          </ac:spMkLst>
        </pc:spChg>
        <pc:spChg chg="add mod">
          <ac:chgData name="Dr. Khurram Jadoon khan Asstt. Professor FCS" userId="684a1a15-bea5-4a17-9b67-1313be309245" providerId="ADAL" clId="{970328F4-E501-487D-8678-649BF23301B9}" dt="2024-02-03T09:40:15.624" v="333" actId="20577"/>
          <ac:spMkLst>
            <pc:docMk/>
            <pc:sldMk cId="1229059204" sldId="300"/>
            <ac:spMk id="7" creationId="{BAD8A1C3-B143-4DED-2541-8468103478AA}"/>
          </ac:spMkLst>
        </pc:spChg>
        <pc:grpChg chg="del">
          <ac:chgData name="Dr. Khurram Jadoon khan Asstt. Professor FCS" userId="684a1a15-bea5-4a17-9b67-1313be309245" providerId="ADAL" clId="{970328F4-E501-487D-8678-649BF23301B9}" dt="2024-02-03T09:39:41.224" v="315" actId="478"/>
          <ac:grpSpMkLst>
            <pc:docMk/>
            <pc:sldMk cId="1229059204" sldId="300"/>
            <ac:grpSpMk id="8" creationId="{376F0408-29E3-EAFE-88E3-4A3C3DADE588}"/>
          </ac:grpSpMkLst>
        </pc:grpChg>
      </pc:sldChg>
    </pc:docChg>
  </pc:docChgLst>
  <pc:docChgLst>
    <pc:chgData name="Dr. Khurram Jadoon khan Asstt. Professor FCS" userId="684a1a15-bea5-4a17-9b67-1313be309245" providerId="ADAL" clId="{E0D69AAA-57BF-44E3-AB40-EF5BC75F330E}"/>
    <pc:docChg chg="undo custSel addSld delSld modSld sldOrd modMainMaster">
      <pc:chgData name="Dr. Khurram Jadoon khan Asstt. Professor FCS" userId="684a1a15-bea5-4a17-9b67-1313be309245" providerId="ADAL" clId="{E0D69AAA-57BF-44E3-AB40-EF5BC75F330E}" dt="2024-09-12T06:34:02.466" v="934" actId="207"/>
      <pc:docMkLst>
        <pc:docMk/>
      </pc:docMkLst>
      <pc:sldChg chg="modSp mod">
        <pc:chgData name="Dr. Khurram Jadoon khan Asstt. Professor FCS" userId="684a1a15-bea5-4a17-9b67-1313be309245" providerId="ADAL" clId="{E0D69AAA-57BF-44E3-AB40-EF5BC75F330E}" dt="2024-09-06T11:21:05.481" v="161" actId="20577"/>
        <pc:sldMkLst>
          <pc:docMk/>
          <pc:sldMk cId="0" sldId="257"/>
        </pc:sldMkLst>
        <pc:spChg chg="mod">
          <ac:chgData name="Dr. Khurram Jadoon khan Asstt. Professor FCS" userId="684a1a15-bea5-4a17-9b67-1313be309245" providerId="ADAL" clId="{E0D69AAA-57BF-44E3-AB40-EF5BC75F330E}" dt="2024-09-06T05:48:52.833" v="0"/>
          <ac:spMkLst>
            <pc:docMk/>
            <pc:sldMk cId="0" sldId="257"/>
            <ac:spMk id="2" creationId="{00000000-0000-0000-0000-000000000000}"/>
          </ac:spMkLst>
        </pc:spChg>
        <pc:spChg chg="mod">
          <ac:chgData name="Dr. Khurram Jadoon khan Asstt. Professor FCS" userId="684a1a15-bea5-4a17-9b67-1313be309245" providerId="ADAL" clId="{E0D69AAA-57BF-44E3-AB40-EF5BC75F330E}" dt="2024-09-06T11:21:05.481" v="161" actId="20577"/>
          <ac:spMkLst>
            <pc:docMk/>
            <pc:sldMk cId="0" sldId="257"/>
            <ac:spMk id="3"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57"/>
            <ac:spMk id="4" creationId="{00000000-0000-0000-0000-000000000000}"/>
          </ac:spMkLst>
        </pc:spChg>
      </pc:sldChg>
      <pc:sldChg chg="delSp modSp del mod ord">
        <pc:chgData name="Dr. Khurram Jadoon khan Asstt. Professor FCS" userId="684a1a15-bea5-4a17-9b67-1313be309245" providerId="ADAL" clId="{E0D69AAA-57BF-44E3-AB40-EF5BC75F330E}" dt="2024-09-09T07:46:46.954" v="348" actId="47"/>
        <pc:sldMkLst>
          <pc:docMk/>
          <pc:sldMk cId="0" sldId="258"/>
        </pc:sldMkLst>
        <pc:spChg chg="mod">
          <ac:chgData name="Dr. Khurram Jadoon khan Asstt. Professor FCS" userId="684a1a15-bea5-4a17-9b67-1313be309245" providerId="ADAL" clId="{E0D69AAA-57BF-44E3-AB40-EF5BC75F330E}" dt="2024-09-06T05:49:39.204" v="5" actId="1076"/>
          <ac:spMkLst>
            <pc:docMk/>
            <pc:sldMk cId="0" sldId="258"/>
            <ac:spMk id="2" creationId="{00000000-0000-0000-0000-000000000000}"/>
          </ac:spMkLst>
        </pc:spChg>
        <pc:spChg chg="mod">
          <ac:chgData name="Dr. Khurram Jadoon khan Asstt. Professor FCS" userId="684a1a15-bea5-4a17-9b67-1313be309245" providerId="ADAL" clId="{E0D69AAA-57BF-44E3-AB40-EF5BC75F330E}" dt="2024-09-06T05:49:35.068" v="4" actId="1076"/>
          <ac:spMkLst>
            <pc:docMk/>
            <pc:sldMk cId="0" sldId="258"/>
            <ac:spMk id="3" creationId="{00000000-0000-0000-0000-000000000000}"/>
          </ac:spMkLst>
        </pc:spChg>
        <pc:spChg chg="del mod">
          <ac:chgData name="Dr. Khurram Jadoon khan Asstt. Professor FCS" userId="684a1a15-bea5-4a17-9b67-1313be309245" providerId="ADAL" clId="{E0D69AAA-57BF-44E3-AB40-EF5BC75F330E}" dt="2024-09-06T05:54:06.171" v="15" actId="478"/>
          <ac:spMkLst>
            <pc:docMk/>
            <pc:sldMk cId="0" sldId="258"/>
            <ac:spMk id="4" creationId="{00000000-0000-0000-0000-000000000000}"/>
          </ac:spMkLst>
        </pc:spChg>
        <pc:spChg chg="mod">
          <ac:chgData name="Dr. Khurram Jadoon khan Asstt. Professor FCS" userId="684a1a15-bea5-4a17-9b67-1313be309245" providerId="ADAL" clId="{E0D69AAA-57BF-44E3-AB40-EF5BC75F330E}" dt="2024-09-06T05:54:16.125" v="17" actId="1076"/>
          <ac:spMkLst>
            <pc:docMk/>
            <pc:sldMk cId="0" sldId="258"/>
            <ac:spMk id="5" creationId="{00000000-0000-0000-0000-000000000000}"/>
          </ac:spMkLst>
        </pc:spChg>
        <pc:spChg chg="del mod">
          <ac:chgData name="Dr. Khurram Jadoon khan Asstt. Professor FCS" userId="684a1a15-bea5-4a17-9b67-1313be309245" providerId="ADAL" clId="{E0D69AAA-57BF-44E3-AB40-EF5BC75F330E}" dt="2024-09-06T05:53:53.897" v="9" actId="478"/>
          <ac:spMkLst>
            <pc:docMk/>
            <pc:sldMk cId="0" sldId="258"/>
            <ac:spMk id="7" creationId="{00000000-0000-0000-0000-000000000000}"/>
          </ac:spMkLst>
        </pc:spChg>
        <pc:spChg chg="del mod">
          <ac:chgData name="Dr. Khurram Jadoon khan Asstt. Professor FCS" userId="684a1a15-bea5-4a17-9b67-1313be309245" providerId="ADAL" clId="{E0D69AAA-57BF-44E3-AB40-EF5BC75F330E}" dt="2024-09-06T05:53:53.072" v="8" actId="478"/>
          <ac:spMkLst>
            <pc:docMk/>
            <pc:sldMk cId="0" sldId="258"/>
            <ac:spMk id="8" creationId="{00000000-0000-0000-0000-000000000000}"/>
          </ac:spMkLst>
        </pc:spChg>
        <pc:spChg chg="del mod">
          <ac:chgData name="Dr. Khurram Jadoon khan Asstt. Professor FCS" userId="684a1a15-bea5-4a17-9b67-1313be309245" providerId="ADAL" clId="{E0D69AAA-57BF-44E3-AB40-EF5BC75F330E}" dt="2024-09-06T05:53:59.612" v="12"/>
          <ac:spMkLst>
            <pc:docMk/>
            <pc:sldMk cId="0" sldId="258"/>
            <ac:spMk id="9" creationId="{00000000-0000-0000-0000-000000000000}"/>
          </ac:spMkLst>
        </pc:spChg>
      </pc:sldChg>
      <pc:sldChg chg="delSp modSp mod ord">
        <pc:chgData name="Dr. Khurram Jadoon khan Asstt. Professor FCS" userId="684a1a15-bea5-4a17-9b67-1313be309245" providerId="ADAL" clId="{E0D69AAA-57BF-44E3-AB40-EF5BC75F330E}" dt="2024-09-10T08:19:19.049" v="463" actId="6549"/>
        <pc:sldMkLst>
          <pc:docMk/>
          <pc:sldMk cId="0" sldId="259"/>
        </pc:sldMkLst>
        <pc:spChg chg="mod">
          <ac:chgData name="Dr. Khurram Jadoon khan Asstt. Professor FCS" userId="684a1a15-bea5-4a17-9b67-1313be309245" providerId="ADAL" clId="{E0D69AAA-57BF-44E3-AB40-EF5BC75F330E}" dt="2024-09-10T08:19:19.049" v="463" actId="6549"/>
          <ac:spMkLst>
            <pc:docMk/>
            <pc:sldMk cId="0" sldId="259"/>
            <ac:spMk id="2" creationId="{00000000-0000-0000-0000-000000000000}"/>
          </ac:spMkLst>
        </pc:spChg>
        <pc:spChg chg="mod">
          <ac:chgData name="Dr. Khurram Jadoon khan Asstt. Professor FCS" userId="684a1a15-bea5-4a17-9b67-1313be309245" providerId="ADAL" clId="{E0D69AAA-57BF-44E3-AB40-EF5BC75F330E}" dt="2024-09-06T05:54:22.140" v="18" actId="1076"/>
          <ac:spMkLst>
            <pc:docMk/>
            <pc:sldMk cId="0" sldId="259"/>
            <ac:spMk id="3" creationId="{00000000-0000-0000-0000-000000000000}"/>
          </ac:spMkLst>
        </pc:spChg>
        <pc:spChg chg="del mod">
          <ac:chgData name="Dr. Khurram Jadoon khan Asstt. Professor FCS" userId="684a1a15-bea5-4a17-9b67-1313be309245" providerId="ADAL" clId="{E0D69AAA-57BF-44E3-AB40-EF5BC75F330E}" dt="2024-09-09T07:49:42.118" v="377" actId="478"/>
          <ac:spMkLst>
            <pc:docMk/>
            <pc:sldMk cId="0" sldId="259"/>
            <ac:spMk id="5"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59"/>
            <ac:spMk id="7" creationId="{00000000-0000-0000-0000-000000000000}"/>
          </ac:spMkLst>
        </pc:spChg>
      </pc:sldChg>
      <pc:sldChg chg="modSp mod ord">
        <pc:chgData name="Dr. Khurram Jadoon khan Asstt. Professor FCS" userId="684a1a15-bea5-4a17-9b67-1313be309245" providerId="ADAL" clId="{E0D69AAA-57BF-44E3-AB40-EF5BC75F330E}" dt="2024-09-09T07:46:55.515" v="352"/>
        <pc:sldMkLst>
          <pc:docMk/>
          <pc:sldMk cId="0" sldId="260"/>
        </pc:sldMkLst>
        <pc:spChg chg="mod">
          <ac:chgData name="Dr. Khurram Jadoon khan Asstt. Professor FCS" userId="684a1a15-bea5-4a17-9b67-1313be309245" providerId="ADAL" clId="{E0D69AAA-57BF-44E3-AB40-EF5BC75F330E}" dt="2024-09-06T05:56:05.965" v="39" actId="1076"/>
          <ac:spMkLst>
            <pc:docMk/>
            <pc:sldMk cId="0" sldId="260"/>
            <ac:spMk id="2"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60"/>
            <ac:spMk id="7" creationId="{00000000-0000-0000-0000-000000000000}"/>
          </ac:spMkLst>
        </pc:spChg>
        <pc:spChg chg="mod">
          <ac:chgData name="Dr. Khurram Jadoon khan Asstt. Professor FCS" userId="684a1a15-bea5-4a17-9b67-1313be309245" providerId="ADAL" clId="{E0D69AAA-57BF-44E3-AB40-EF5BC75F330E}" dt="2024-09-06T05:56:19.709" v="43" actId="14100"/>
          <ac:spMkLst>
            <pc:docMk/>
            <pc:sldMk cId="0" sldId="260"/>
            <ac:spMk id="11" creationId="{60B40104-B4C2-EE08-765B-F7AD28CA6DFC}"/>
          </ac:spMkLst>
        </pc:spChg>
        <pc:spChg chg="mod">
          <ac:chgData name="Dr. Khurram Jadoon khan Asstt. Professor FCS" userId="684a1a15-bea5-4a17-9b67-1313be309245" providerId="ADAL" clId="{E0D69AAA-57BF-44E3-AB40-EF5BC75F330E}" dt="2024-09-06T05:56:14.201" v="42" actId="20577"/>
          <ac:spMkLst>
            <pc:docMk/>
            <pc:sldMk cId="0" sldId="260"/>
            <ac:spMk id="13" creationId="{46D9AE5D-20B5-BD1A-4E5F-96C64B50D29B}"/>
          </ac:spMkLst>
        </pc:spChg>
        <pc:picChg chg="mod">
          <ac:chgData name="Dr. Khurram Jadoon khan Asstt. Professor FCS" userId="684a1a15-bea5-4a17-9b67-1313be309245" providerId="ADAL" clId="{E0D69AAA-57BF-44E3-AB40-EF5BC75F330E}" dt="2024-09-06T05:55:31.229" v="33" actId="1076"/>
          <ac:picMkLst>
            <pc:docMk/>
            <pc:sldMk cId="0" sldId="260"/>
            <ac:picMk id="9" creationId="{A02CF177-5722-9F1E-53E9-C263FDC547B4}"/>
          </ac:picMkLst>
        </pc:picChg>
      </pc:sldChg>
      <pc:sldChg chg="delSp modSp mod">
        <pc:chgData name="Dr. Khurram Jadoon khan Asstt. Professor FCS" userId="684a1a15-bea5-4a17-9b67-1313be309245" providerId="ADAL" clId="{E0D69AAA-57BF-44E3-AB40-EF5BC75F330E}" dt="2024-09-06T05:56:48.289" v="48"/>
        <pc:sldMkLst>
          <pc:docMk/>
          <pc:sldMk cId="0" sldId="261"/>
        </pc:sldMkLst>
        <pc:spChg chg="mod">
          <ac:chgData name="Dr. Khurram Jadoon khan Asstt. Professor FCS" userId="684a1a15-bea5-4a17-9b67-1313be309245" providerId="ADAL" clId="{E0D69AAA-57BF-44E3-AB40-EF5BC75F330E}" dt="2024-09-06T05:48:52.833" v="0"/>
          <ac:spMkLst>
            <pc:docMk/>
            <pc:sldMk cId="0" sldId="261"/>
            <ac:spMk id="2" creationId="{00000000-0000-0000-0000-000000000000}"/>
          </ac:spMkLst>
        </pc:spChg>
        <pc:spChg chg="del mod">
          <ac:chgData name="Dr. Khurram Jadoon khan Asstt. Professor FCS" userId="684a1a15-bea5-4a17-9b67-1313be309245" providerId="ADAL" clId="{E0D69AAA-57BF-44E3-AB40-EF5BC75F330E}" dt="2024-09-06T05:56:41.872" v="44" actId="478"/>
          <ac:spMkLst>
            <pc:docMk/>
            <pc:sldMk cId="0" sldId="261"/>
            <ac:spMk id="3" creationId="{00000000-0000-0000-0000-000000000000}"/>
          </ac:spMkLst>
        </pc:spChg>
        <pc:spChg chg="mod">
          <ac:chgData name="Dr. Khurram Jadoon khan Asstt. Professor FCS" userId="684a1a15-bea5-4a17-9b67-1313be309245" providerId="ADAL" clId="{E0D69AAA-57BF-44E3-AB40-EF5BC75F330E}" dt="2024-09-06T05:56:47.824" v="46" actId="14100"/>
          <ac:spMkLst>
            <pc:docMk/>
            <pc:sldMk cId="0" sldId="261"/>
            <ac:spMk id="4" creationId="{00000000-0000-0000-0000-000000000000}"/>
          </ac:spMkLst>
        </pc:spChg>
        <pc:spChg chg="del mod">
          <ac:chgData name="Dr. Khurram Jadoon khan Asstt. Professor FCS" userId="684a1a15-bea5-4a17-9b67-1313be309245" providerId="ADAL" clId="{E0D69AAA-57BF-44E3-AB40-EF5BC75F330E}" dt="2024-09-06T05:56:48.289" v="48"/>
          <ac:spMkLst>
            <pc:docMk/>
            <pc:sldMk cId="0" sldId="261"/>
            <ac:spMk id="5" creationId="{00000000-0000-0000-0000-000000000000}"/>
          </ac:spMkLst>
        </pc:spChg>
      </pc:sldChg>
      <pc:sldChg chg="delSp modSp mod">
        <pc:chgData name="Dr. Khurram Jadoon khan Asstt. Professor FCS" userId="684a1a15-bea5-4a17-9b67-1313be309245" providerId="ADAL" clId="{E0D69AAA-57BF-44E3-AB40-EF5BC75F330E}" dt="2024-09-09T07:58:40.095" v="392" actId="14100"/>
        <pc:sldMkLst>
          <pc:docMk/>
          <pc:sldMk cId="0" sldId="262"/>
        </pc:sldMkLst>
        <pc:spChg chg="mod">
          <ac:chgData name="Dr. Khurram Jadoon khan Asstt. Professor FCS" userId="684a1a15-bea5-4a17-9b67-1313be309245" providerId="ADAL" clId="{E0D69AAA-57BF-44E3-AB40-EF5BC75F330E}" dt="2024-09-06T05:57:27.356" v="61" actId="1076"/>
          <ac:spMkLst>
            <pc:docMk/>
            <pc:sldMk cId="0" sldId="262"/>
            <ac:spMk id="2"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62"/>
            <ac:spMk id="3"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62"/>
            <ac:spMk id="4"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62"/>
            <ac:spMk id="5"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62"/>
            <ac:spMk id="6"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62"/>
            <ac:spMk id="7"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62"/>
            <ac:spMk id="8"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62"/>
            <ac:spMk id="9" creationId="{00000000-0000-0000-0000-000000000000}"/>
          </ac:spMkLst>
        </pc:spChg>
        <pc:spChg chg="del mod">
          <ac:chgData name="Dr. Khurram Jadoon khan Asstt. Professor FCS" userId="684a1a15-bea5-4a17-9b67-1313be309245" providerId="ADAL" clId="{E0D69AAA-57BF-44E3-AB40-EF5BC75F330E}" dt="2024-09-06T05:57:30.992" v="63" actId="478"/>
          <ac:spMkLst>
            <pc:docMk/>
            <pc:sldMk cId="0" sldId="262"/>
            <ac:spMk id="10" creationId="{00000000-0000-0000-0000-000000000000}"/>
          </ac:spMkLst>
        </pc:spChg>
        <pc:spChg chg="mod">
          <ac:chgData name="Dr. Khurram Jadoon khan Asstt. Professor FCS" userId="684a1a15-bea5-4a17-9b67-1313be309245" providerId="ADAL" clId="{E0D69AAA-57BF-44E3-AB40-EF5BC75F330E}" dt="2024-09-09T07:58:40.095" v="392" actId="14100"/>
          <ac:spMkLst>
            <pc:docMk/>
            <pc:sldMk cId="0" sldId="262"/>
            <ac:spMk id="11"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62"/>
            <ac:spMk id="12"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62"/>
            <ac:spMk id="13"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62"/>
            <ac:spMk id="14"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62"/>
            <ac:spMk id="15"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62"/>
            <ac:spMk id="16" creationId="{00000000-0000-0000-0000-000000000000}"/>
          </ac:spMkLst>
        </pc:spChg>
        <pc:grpChg chg="mod">
          <ac:chgData name="Dr. Khurram Jadoon khan Asstt. Professor FCS" userId="684a1a15-bea5-4a17-9b67-1313be309245" providerId="ADAL" clId="{E0D69AAA-57BF-44E3-AB40-EF5BC75F330E}" dt="2024-09-06T05:56:59.469" v="49" actId="1076"/>
          <ac:grpSpMkLst>
            <pc:docMk/>
            <pc:sldMk cId="0" sldId="262"/>
            <ac:grpSpMk id="18" creationId="{9AB1CDA4-A77D-F186-3AB7-2A68104B34DF}"/>
          </ac:grpSpMkLst>
        </pc:grpChg>
      </pc:sldChg>
      <pc:sldChg chg="modSp add del mod ord">
        <pc:chgData name="Dr. Khurram Jadoon khan Asstt. Professor FCS" userId="684a1a15-bea5-4a17-9b67-1313be309245" providerId="ADAL" clId="{E0D69AAA-57BF-44E3-AB40-EF5BC75F330E}" dt="2024-09-10T08:40:36.012" v="665" actId="47"/>
        <pc:sldMkLst>
          <pc:docMk/>
          <pc:sldMk cId="0" sldId="263"/>
        </pc:sldMkLst>
        <pc:spChg chg="mod">
          <ac:chgData name="Dr. Khurram Jadoon khan Asstt. Professor FCS" userId="684a1a15-bea5-4a17-9b67-1313be309245" providerId="ADAL" clId="{E0D69AAA-57BF-44E3-AB40-EF5BC75F330E}" dt="2024-09-06T05:59:10.628" v="88" actId="1076"/>
          <ac:spMkLst>
            <pc:docMk/>
            <pc:sldMk cId="0" sldId="263"/>
            <ac:spMk id="2"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63"/>
            <ac:spMk id="3"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63"/>
            <ac:spMk id="4"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63"/>
            <ac:spMk id="5"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63"/>
            <ac:spMk id="6"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63"/>
            <ac:spMk id="7"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63"/>
            <ac:spMk id="8" creationId="{00000000-0000-0000-0000-000000000000}"/>
          </ac:spMkLst>
        </pc:spChg>
        <pc:spChg chg="mod">
          <ac:chgData name="Dr. Khurram Jadoon khan Asstt. Professor FCS" userId="684a1a15-bea5-4a17-9b67-1313be309245" providerId="ADAL" clId="{E0D69AAA-57BF-44E3-AB40-EF5BC75F330E}" dt="2024-09-09T07:49:22.636" v="372" actId="1076"/>
          <ac:spMkLst>
            <pc:docMk/>
            <pc:sldMk cId="0" sldId="263"/>
            <ac:spMk id="9" creationId="{00000000-0000-0000-0000-000000000000}"/>
          </ac:spMkLst>
        </pc:spChg>
        <pc:spChg chg="mod">
          <ac:chgData name="Dr. Khurram Jadoon khan Asstt. Professor FCS" userId="684a1a15-bea5-4a17-9b67-1313be309245" providerId="ADAL" clId="{E0D69AAA-57BF-44E3-AB40-EF5BC75F330E}" dt="2024-09-09T07:49:20.645" v="371" actId="1076"/>
          <ac:spMkLst>
            <pc:docMk/>
            <pc:sldMk cId="0" sldId="263"/>
            <ac:spMk id="12" creationId="{A6D3A943-8112-1F4B-11E2-40DB945866A9}"/>
          </ac:spMkLst>
        </pc:spChg>
        <pc:grpChg chg="mod">
          <ac:chgData name="Dr. Khurram Jadoon khan Asstt. Professor FCS" userId="684a1a15-bea5-4a17-9b67-1313be309245" providerId="ADAL" clId="{E0D69AAA-57BF-44E3-AB40-EF5BC75F330E}" dt="2024-09-06T05:59:13.549" v="89" actId="1076"/>
          <ac:grpSpMkLst>
            <pc:docMk/>
            <pc:sldMk cId="0" sldId="263"/>
            <ac:grpSpMk id="11" creationId="{297FBB3B-0B10-7627-A667-BB036A90CBB4}"/>
          </ac:grpSpMkLst>
        </pc:grpChg>
      </pc:sldChg>
      <pc:sldChg chg="addSp modSp mod">
        <pc:chgData name="Dr. Khurram Jadoon khan Asstt. Professor FCS" userId="684a1a15-bea5-4a17-9b67-1313be309245" providerId="ADAL" clId="{E0D69AAA-57BF-44E3-AB40-EF5BC75F330E}" dt="2024-09-10T08:44:24.549" v="674" actId="14100"/>
        <pc:sldMkLst>
          <pc:docMk/>
          <pc:sldMk cId="0" sldId="265"/>
        </pc:sldMkLst>
        <pc:spChg chg="mod">
          <ac:chgData name="Dr. Khurram Jadoon khan Asstt. Professor FCS" userId="684a1a15-bea5-4a17-9b67-1313be309245" providerId="ADAL" clId="{E0D69AAA-57BF-44E3-AB40-EF5BC75F330E}" dt="2024-09-06T05:59:57.272" v="96" actId="1076"/>
          <ac:spMkLst>
            <pc:docMk/>
            <pc:sldMk cId="0" sldId="265"/>
            <ac:spMk id="2"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65"/>
            <ac:spMk id="3" creationId="{00000000-0000-0000-0000-000000000000}"/>
          </ac:spMkLst>
        </pc:spChg>
        <pc:spChg chg="mod">
          <ac:chgData name="Dr. Khurram Jadoon khan Asstt. Professor FCS" userId="684a1a15-bea5-4a17-9b67-1313be309245" providerId="ADAL" clId="{E0D69AAA-57BF-44E3-AB40-EF5BC75F330E}" dt="2024-09-10T08:44:14.674" v="670" actId="1076"/>
          <ac:spMkLst>
            <pc:docMk/>
            <pc:sldMk cId="0" sldId="265"/>
            <ac:spMk id="4" creationId="{00000000-0000-0000-0000-000000000000}"/>
          </ac:spMkLst>
        </pc:spChg>
        <pc:spChg chg="mod">
          <ac:chgData name="Dr. Khurram Jadoon khan Asstt. Professor FCS" userId="684a1a15-bea5-4a17-9b67-1313be309245" providerId="ADAL" clId="{E0D69AAA-57BF-44E3-AB40-EF5BC75F330E}" dt="2024-09-06T05:59:53.293" v="95" actId="1076"/>
          <ac:spMkLst>
            <pc:docMk/>
            <pc:sldMk cId="0" sldId="265"/>
            <ac:spMk id="5"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65"/>
            <ac:spMk id="6" creationId="{00000000-0000-0000-0000-000000000000}"/>
          </ac:spMkLst>
        </pc:spChg>
        <pc:picChg chg="add mod">
          <ac:chgData name="Dr. Khurram Jadoon khan Asstt. Professor FCS" userId="684a1a15-bea5-4a17-9b67-1313be309245" providerId="ADAL" clId="{E0D69AAA-57BF-44E3-AB40-EF5BC75F330E}" dt="2024-09-10T08:44:24.549" v="674" actId="14100"/>
          <ac:picMkLst>
            <pc:docMk/>
            <pc:sldMk cId="0" sldId="265"/>
            <ac:picMk id="8" creationId="{D7ABCEFE-C852-FD79-5033-98396EB1C4ED}"/>
          </ac:picMkLst>
        </pc:picChg>
      </pc:sldChg>
      <pc:sldChg chg="addSp delSp modSp mod">
        <pc:chgData name="Dr. Khurram Jadoon khan Asstt. Professor FCS" userId="684a1a15-bea5-4a17-9b67-1313be309245" providerId="ADAL" clId="{E0D69AAA-57BF-44E3-AB40-EF5BC75F330E}" dt="2024-09-09T08:02:41.250" v="400" actId="14100"/>
        <pc:sldMkLst>
          <pc:docMk/>
          <pc:sldMk cId="0" sldId="266"/>
        </pc:sldMkLst>
        <pc:spChg chg="del mod">
          <ac:chgData name="Dr. Khurram Jadoon khan Asstt. Professor FCS" userId="684a1a15-bea5-4a17-9b67-1313be309245" providerId="ADAL" clId="{E0D69AAA-57BF-44E3-AB40-EF5BC75F330E}" dt="2024-09-09T08:02:32.203" v="395" actId="478"/>
          <ac:spMkLst>
            <pc:docMk/>
            <pc:sldMk cId="0" sldId="266"/>
            <ac:spMk id="2" creationId="{00000000-0000-0000-0000-000000000000}"/>
          </ac:spMkLst>
        </pc:spChg>
        <pc:spChg chg="del mod">
          <ac:chgData name="Dr. Khurram Jadoon khan Asstt. Professor FCS" userId="684a1a15-bea5-4a17-9b67-1313be309245" providerId="ADAL" clId="{E0D69AAA-57BF-44E3-AB40-EF5BC75F330E}" dt="2024-09-09T08:02:19.799" v="393" actId="478"/>
          <ac:spMkLst>
            <pc:docMk/>
            <pc:sldMk cId="0" sldId="266"/>
            <ac:spMk id="3" creationId="{00000000-0000-0000-0000-000000000000}"/>
          </ac:spMkLst>
        </pc:spChg>
        <pc:spChg chg="del mod">
          <ac:chgData name="Dr. Khurram Jadoon khan Asstt. Professor FCS" userId="684a1a15-bea5-4a17-9b67-1313be309245" providerId="ADAL" clId="{E0D69AAA-57BF-44E3-AB40-EF5BC75F330E}" dt="2024-09-09T08:02:22.497" v="394" actId="478"/>
          <ac:spMkLst>
            <pc:docMk/>
            <pc:sldMk cId="0" sldId="266"/>
            <ac:spMk id="4" creationId="{00000000-0000-0000-0000-000000000000}"/>
          </ac:spMkLst>
        </pc:spChg>
        <pc:spChg chg="del mod">
          <ac:chgData name="Dr. Khurram Jadoon khan Asstt. Professor FCS" userId="684a1a15-bea5-4a17-9b67-1313be309245" providerId="ADAL" clId="{E0D69AAA-57BF-44E3-AB40-EF5BC75F330E}" dt="2024-09-09T08:02:22.497" v="394" actId="478"/>
          <ac:spMkLst>
            <pc:docMk/>
            <pc:sldMk cId="0" sldId="266"/>
            <ac:spMk id="5"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66"/>
            <ac:spMk id="6" creationId="{00000000-0000-0000-0000-000000000000}"/>
          </ac:spMkLst>
        </pc:spChg>
        <pc:spChg chg="add del mod">
          <ac:chgData name="Dr. Khurram Jadoon khan Asstt. Professor FCS" userId="684a1a15-bea5-4a17-9b67-1313be309245" providerId="ADAL" clId="{E0D69AAA-57BF-44E3-AB40-EF5BC75F330E}" dt="2024-09-09T08:02:33.809" v="396" actId="478"/>
          <ac:spMkLst>
            <pc:docMk/>
            <pc:sldMk cId="0" sldId="266"/>
            <ac:spMk id="8" creationId="{32DFB378-EAD5-8CF9-1F79-720EEBE1D355}"/>
          </ac:spMkLst>
        </pc:spChg>
        <pc:picChg chg="add mod">
          <ac:chgData name="Dr. Khurram Jadoon khan Asstt. Professor FCS" userId="684a1a15-bea5-4a17-9b67-1313be309245" providerId="ADAL" clId="{E0D69AAA-57BF-44E3-AB40-EF5BC75F330E}" dt="2024-09-09T08:02:41.250" v="400" actId="14100"/>
          <ac:picMkLst>
            <pc:docMk/>
            <pc:sldMk cId="0" sldId="266"/>
            <ac:picMk id="10" creationId="{AEAB95B1-C7FA-0949-D532-B411090F4EFA}"/>
          </ac:picMkLst>
        </pc:picChg>
      </pc:sldChg>
      <pc:sldChg chg="delSp modSp mod">
        <pc:chgData name="Dr. Khurram Jadoon khan Asstt. Professor FCS" userId="684a1a15-bea5-4a17-9b67-1313be309245" providerId="ADAL" clId="{E0D69AAA-57BF-44E3-AB40-EF5BC75F330E}" dt="2024-09-09T08:06:29.364" v="403" actId="207"/>
        <pc:sldMkLst>
          <pc:docMk/>
          <pc:sldMk cId="0" sldId="267"/>
        </pc:sldMkLst>
        <pc:spChg chg="mod">
          <ac:chgData name="Dr. Khurram Jadoon khan Asstt. Professor FCS" userId="684a1a15-bea5-4a17-9b67-1313be309245" providerId="ADAL" clId="{E0D69AAA-57BF-44E3-AB40-EF5BC75F330E}" dt="2024-09-06T06:00:34.748" v="108" actId="1076"/>
          <ac:spMkLst>
            <pc:docMk/>
            <pc:sldMk cId="0" sldId="267"/>
            <ac:spMk id="2" creationId="{00000000-0000-0000-0000-000000000000}"/>
          </ac:spMkLst>
        </pc:spChg>
        <pc:spChg chg="mod">
          <ac:chgData name="Dr. Khurram Jadoon khan Asstt. Professor FCS" userId="684a1a15-bea5-4a17-9b67-1313be309245" providerId="ADAL" clId="{E0D69AAA-57BF-44E3-AB40-EF5BC75F330E}" dt="2024-09-09T08:06:29.364" v="403" actId="207"/>
          <ac:spMkLst>
            <pc:docMk/>
            <pc:sldMk cId="0" sldId="267"/>
            <ac:spMk id="3" creationId="{00000000-0000-0000-0000-000000000000}"/>
          </ac:spMkLst>
        </pc:spChg>
        <pc:spChg chg="del mod">
          <ac:chgData name="Dr. Khurram Jadoon khan Asstt. Professor FCS" userId="684a1a15-bea5-4a17-9b67-1313be309245" providerId="ADAL" clId="{E0D69AAA-57BF-44E3-AB40-EF5BC75F330E}" dt="2024-09-06T06:00:18.377" v="101" actId="478"/>
          <ac:spMkLst>
            <pc:docMk/>
            <pc:sldMk cId="0" sldId="267"/>
            <ac:spMk id="6" creationId="{00000000-0000-0000-0000-000000000000}"/>
          </ac:spMkLst>
        </pc:spChg>
        <pc:spChg chg="mod">
          <ac:chgData name="Dr. Khurram Jadoon khan Asstt. Professor FCS" userId="684a1a15-bea5-4a17-9b67-1313be309245" providerId="ADAL" clId="{E0D69AAA-57BF-44E3-AB40-EF5BC75F330E}" dt="2024-09-06T06:00:22.885" v="103" actId="1076"/>
          <ac:spMkLst>
            <pc:docMk/>
            <pc:sldMk cId="0" sldId="267"/>
            <ac:spMk id="7"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67"/>
            <ac:spMk id="8" creationId="{00000000-0000-0000-0000-000000000000}"/>
          </ac:spMkLst>
        </pc:spChg>
      </pc:sldChg>
      <pc:sldChg chg="modSp">
        <pc:chgData name="Dr. Khurram Jadoon khan Asstt. Professor FCS" userId="684a1a15-bea5-4a17-9b67-1313be309245" providerId="ADAL" clId="{E0D69AAA-57BF-44E3-AB40-EF5BC75F330E}" dt="2024-09-06T05:48:52.833" v="0"/>
        <pc:sldMkLst>
          <pc:docMk/>
          <pc:sldMk cId="0" sldId="268"/>
        </pc:sldMkLst>
        <pc:spChg chg="mod">
          <ac:chgData name="Dr. Khurram Jadoon khan Asstt. Professor FCS" userId="684a1a15-bea5-4a17-9b67-1313be309245" providerId="ADAL" clId="{E0D69AAA-57BF-44E3-AB40-EF5BC75F330E}" dt="2024-09-06T05:48:52.833" v="0"/>
          <ac:spMkLst>
            <pc:docMk/>
            <pc:sldMk cId="0" sldId="268"/>
            <ac:spMk id="2"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68"/>
            <ac:spMk id="4" creationId="{00000000-0000-0000-0000-000000000000}"/>
          </ac:spMkLst>
        </pc:spChg>
      </pc:sldChg>
      <pc:sldChg chg="modSp mod">
        <pc:chgData name="Dr. Khurram Jadoon khan Asstt. Professor FCS" userId="684a1a15-bea5-4a17-9b67-1313be309245" providerId="ADAL" clId="{E0D69AAA-57BF-44E3-AB40-EF5BC75F330E}" dt="2024-09-09T08:09:09.935" v="433" actId="20577"/>
        <pc:sldMkLst>
          <pc:docMk/>
          <pc:sldMk cId="0" sldId="269"/>
        </pc:sldMkLst>
        <pc:spChg chg="mod">
          <ac:chgData name="Dr. Khurram Jadoon khan Asstt. Professor FCS" userId="684a1a15-bea5-4a17-9b67-1313be309245" providerId="ADAL" clId="{E0D69AAA-57BF-44E3-AB40-EF5BC75F330E}" dt="2024-09-06T06:00:58.965" v="116" actId="1076"/>
          <ac:spMkLst>
            <pc:docMk/>
            <pc:sldMk cId="0" sldId="269"/>
            <ac:spMk id="2" creationId="{00000000-0000-0000-0000-000000000000}"/>
          </ac:spMkLst>
        </pc:spChg>
        <pc:spChg chg="mod">
          <ac:chgData name="Dr. Khurram Jadoon khan Asstt. Professor FCS" userId="684a1a15-bea5-4a17-9b67-1313be309245" providerId="ADAL" clId="{E0D69AAA-57BF-44E3-AB40-EF5BC75F330E}" dt="2024-09-09T08:09:09.935" v="433" actId="20577"/>
          <ac:spMkLst>
            <pc:docMk/>
            <pc:sldMk cId="0" sldId="269"/>
            <ac:spMk id="3"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69"/>
            <ac:spMk id="4" creationId="{00000000-0000-0000-0000-000000000000}"/>
          </ac:spMkLst>
        </pc:spChg>
      </pc:sldChg>
      <pc:sldChg chg="modSp mod">
        <pc:chgData name="Dr. Khurram Jadoon khan Asstt. Professor FCS" userId="684a1a15-bea5-4a17-9b67-1313be309245" providerId="ADAL" clId="{E0D69AAA-57BF-44E3-AB40-EF5BC75F330E}" dt="2024-09-06T06:01:12.716" v="120" actId="14100"/>
        <pc:sldMkLst>
          <pc:docMk/>
          <pc:sldMk cId="0" sldId="270"/>
        </pc:sldMkLst>
        <pc:spChg chg="mod">
          <ac:chgData name="Dr. Khurram Jadoon khan Asstt. Professor FCS" userId="684a1a15-bea5-4a17-9b67-1313be309245" providerId="ADAL" clId="{E0D69AAA-57BF-44E3-AB40-EF5BC75F330E}" dt="2024-09-06T05:48:52.833" v="0"/>
          <ac:spMkLst>
            <pc:docMk/>
            <pc:sldMk cId="0" sldId="270"/>
            <ac:spMk id="2" creationId="{00000000-0000-0000-0000-000000000000}"/>
          </ac:spMkLst>
        </pc:spChg>
        <pc:spChg chg="mod">
          <ac:chgData name="Dr. Khurram Jadoon khan Asstt. Professor FCS" userId="684a1a15-bea5-4a17-9b67-1313be309245" providerId="ADAL" clId="{E0D69AAA-57BF-44E3-AB40-EF5BC75F330E}" dt="2024-09-06T06:01:12.716" v="120" actId="14100"/>
          <ac:spMkLst>
            <pc:docMk/>
            <pc:sldMk cId="0" sldId="270"/>
            <ac:spMk id="3" creationId="{00000000-0000-0000-0000-000000000000}"/>
          </ac:spMkLst>
        </pc:spChg>
        <pc:spChg chg="mod">
          <ac:chgData name="Dr. Khurram Jadoon khan Asstt. Professor FCS" userId="684a1a15-bea5-4a17-9b67-1313be309245" providerId="ADAL" clId="{E0D69AAA-57BF-44E3-AB40-EF5BC75F330E}" dt="2024-09-06T06:01:04.235" v="117" actId="1076"/>
          <ac:spMkLst>
            <pc:docMk/>
            <pc:sldMk cId="0" sldId="270"/>
            <ac:spMk id="4"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70"/>
            <ac:spMk id="5" creationId="{00000000-0000-0000-0000-000000000000}"/>
          </ac:spMkLst>
        </pc:spChg>
      </pc:sldChg>
      <pc:sldChg chg="modSp mod">
        <pc:chgData name="Dr. Khurram Jadoon khan Asstt. Professor FCS" userId="684a1a15-bea5-4a17-9b67-1313be309245" providerId="ADAL" clId="{E0D69AAA-57BF-44E3-AB40-EF5BC75F330E}" dt="2024-09-06T06:01:24.452" v="123" actId="1076"/>
        <pc:sldMkLst>
          <pc:docMk/>
          <pc:sldMk cId="0" sldId="271"/>
        </pc:sldMkLst>
        <pc:spChg chg="mod">
          <ac:chgData name="Dr. Khurram Jadoon khan Asstt. Professor FCS" userId="684a1a15-bea5-4a17-9b67-1313be309245" providerId="ADAL" clId="{E0D69AAA-57BF-44E3-AB40-EF5BC75F330E}" dt="2024-09-06T06:01:24.452" v="123" actId="1076"/>
          <ac:spMkLst>
            <pc:docMk/>
            <pc:sldMk cId="0" sldId="271"/>
            <ac:spMk id="2"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71"/>
            <ac:spMk id="3"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71"/>
            <ac:spMk id="4" creationId="{00000000-0000-0000-0000-000000000000}"/>
          </ac:spMkLst>
        </pc:spChg>
        <pc:spChg chg="mod">
          <ac:chgData name="Dr. Khurram Jadoon khan Asstt. Professor FCS" userId="684a1a15-bea5-4a17-9b67-1313be309245" providerId="ADAL" clId="{E0D69AAA-57BF-44E3-AB40-EF5BC75F330E}" dt="2024-09-06T06:01:18.117" v="121" actId="1076"/>
          <ac:spMkLst>
            <pc:docMk/>
            <pc:sldMk cId="0" sldId="271"/>
            <ac:spMk id="6" creationId="{00000000-0000-0000-0000-000000000000}"/>
          </ac:spMkLst>
        </pc:spChg>
        <pc:grpChg chg="mod">
          <ac:chgData name="Dr. Khurram Jadoon khan Asstt. Professor FCS" userId="684a1a15-bea5-4a17-9b67-1313be309245" providerId="ADAL" clId="{E0D69AAA-57BF-44E3-AB40-EF5BC75F330E}" dt="2024-09-06T06:01:21.684" v="122" actId="1076"/>
          <ac:grpSpMkLst>
            <pc:docMk/>
            <pc:sldMk cId="0" sldId="271"/>
            <ac:grpSpMk id="8" creationId="{5BE8AF29-5072-BD8D-F15F-57FAA1D97742}"/>
          </ac:grpSpMkLst>
        </pc:grpChg>
      </pc:sldChg>
      <pc:sldChg chg="modSp mod">
        <pc:chgData name="Dr. Khurram Jadoon khan Asstt. Professor FCS" userId="684a1a15-bea5-4a17-9b67-1313be309245" providerId="ADAL" clId="{E0D69AAA-57BF-44E3-AB40-EF5BC75F330E}" dt="2024-09-06T06:01:38.972" v="127" actId="1076"/>
        <pc:sldMkLst>
          <pc:docMk/>
          <pc:sldMk cId="0" sldId="272"/>
        </pc:sldMkLst>
        <pc:spChg chg="mod">
          <ac:chgData name="Dr. Khurram Jadoon khan Asstt. Professor FCS" userId="684a1a15-bea5-4a17-9b67-1313be309245" providerId="ADAL" clId="{E0D69AAA-57BF-44E3-AB40-EF5BC75F330E}" dt="2024-09-06T06:01:38.972" v="127" actId="1076"/>
          <ac:spMkLst>
            <pc:docMk/>
            <pc:sldMk cId="0" sldId="272"/>
            <ac:spMk id="2" creationId="{00000000-0000-0000-0000-000000000000}"/>
          </ac:spMkLst>
        </pc:spChg>
        <pc:spChg chg="mod">
          <ac:chgData name="Dr. Khurram Jadoon khan Asstt. Professor FCS" userId="684a1a15-bea5-4a17-9b67-1313be309245" providerId="ADAL" clId="{E0D69AAA-57BF-44E3-AB40-EF5BC75F330E}" dt="2024-09-06T06:01:37.156" v="126" actId="1076"/>
          <ac:spMkLst>
            <pc:docMk/>
            <pc:sldMk cId="0" sldId="272"/>
            <ac:spMk id="3" creationId="{00000000-0000-0000-0000-000000000000}"/>
          </ac:spMkLst>
        </pc:spChg>
      </pc:sldChg>
      <pc:sldChg chg="delSp modSp mod">
        <pc:chgData name="Dr. Khurram Jadoon khan Asstt. Professor FCS" userId="684a1a15-bea5-4a17-9b67-1313be309245" providerId="ADAL" clId="{E0D69AAA-57BF-44E3-AB40-EF5BC75F330E}" dt="2024-09-06T06:01:51.117" v="131" actId="478"/>
        <pc:sldMkLst>
          <pc:docMk/>
          <pc:sldMk cId="0" sldId="273"/>
        </pc:sldMkLst>
        <pc:spChg chg="mod">
          <ac:chgData name="Dr. Khurram Jadoon khan Asstt. Professor FCS" userId="684a1a15-bea5-4a17-9b67-1313be309245" providerId="ADAL" clId="{E0D69AAA-57BF-44E3-AB40-EF5BC75F330E}" dt="2024-09-06T06:01:43.764" v="128" actId="1076"/>
          <ac:spMkLst>
            <pc:docMk/>
            <pc:sldMk cId="0" sldId="273"/>
            <ac:spMk id="2"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73"/>
            <ac:spMk id="3"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73"/>
            <ac:spMk id="4" creationId="{00000000-0000-0000-0000-000000000000}"/>
          </ac:spMkLst>
        </pc:spChg>
        <pc:spChg chg="mod">
          <ac:chgData name="Dr. Khurram Jadoon khan Asstt. Professor FCS" userId="684a1a15-bea5-4a17-9b67-1313be309245" providerId="ADAL" clId="{E0D69AAA-57BF-44E3-AB40-EF5BC75F330E}" dt="2024-09-06T06:01:48.948" v="130" actId="1076"/>
          <ac:spMkLst>
            <pc:docMk/>
            <pc:sldMk cId="0" sldId="273"/>
            <ac:spMk id="5" creationId="{00000000-0000-0000-0000-000000000000}"/>
          </ac:spMkLst>
        </pc:spChg>
        <pc:spChg chg="mod">
          <ac:chgData name="Dr. Khurram Jadoon khan Asstt. Professor FCS" userId="684a1a15-bea5-4a17-9b67-1313be309245" providerId="ADAL" clId="{E0D69AAA-57BF-44E3-AB40-EF5BC75F330E}" dt="2024-09-06T06:01:47.004" v="129" actId="1076"/>
          <ac:spMkLst>
            <pc:docMk/>
            <pc:sldMk cId="0" sldId="273"/>
            <ac:spMk id="6" creationId="{00000000-0000-0000-0000-000000000000}"/>
          </ac:spMkLst>
        </pc:spChg>
        <pc:spChg chg="del mod">
          <ac:chgData name="Dr. Khurram Jadoon khan Asstt. Professor FCS" userId="684a1a15-bea5-4a17-9b67-1313be309245" providerId="ADAL" clId="{E0D69AAA-57BF-44E3-AB40-EF5BC75F330E}" dt="2024-09-06T06:01:51.117" v="131" actId="478"/>
          <ac:spMkLst>
            <pc:docMk/>
            <pc:sldMk cId="0" sldId="273"/>
            <ac:spMk id="7" creationId="{00000000-0000-0000-0000-000000000000}"/>
          </ac:spMkLst>
        </pc:spChg>
      </pc:sldChg>
      <pc:sldChg chg="modSp mod">
        <pc:chgData name="Dr. Khurram Jadoon khan Asstt. Professor FCS" userId="684a1a15-bea5-4a17-9b67-1313be309245" providerId="ADAL" clId="{E0D69AAA-57BF-44E3-AB40-EF5BC75F330E}" dt="2024-09-06T06:01:57.068" v="132" actId="1076"/>
        <pc:sldMkLst>
          <pc:docMk/>
          <pc:sldMk cId="0" sldId="274"/>
        </pc:sldMkLst>
        <pc:spChg chg="mod">
          <ac:chgData name="Dr. Khurram Jadoon khan Asstt. Professor FCS" userId="684a1a15-bea5-4a17-9b67-1313be309245" providerId="ADAL" clId="{E0D69AAA-57BF-44E3-AB40-EF5BC75F330E}" dt="2024-09-06T06:01:57.068" v="132" actId="1076"/>
          <ac:spMkLst>
            <pc:docMk/>
            <pc:sldMk cId="0" sldId="274"/>
            <ac:spMk id="2"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74"/>
            <ac:spMk id="3"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74"/>
            <ac:spMk id="4"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74"/>
            <ac:spMk id="5"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74"/>
            <ac:spMk id="6" creationId="{00000000-0000-0000-0000-000000000000}"/>
          </ac:spMkLst>
        </pc:spChg>
      </pc:sldChg>
      <pc:sldChg chg="modSp mod">
        <pc:chgData name="Dr. Khurram Jadoon khan Asstt. Professor FCS" userId="684a1a15-bea5-4a17-9b67-1313be309245" providerId="ADAL" clId="{E0D69AAA-57BF-44E3-AB40-EF5BC75F330E}" dt="2024-09-09T10:50:46.025" v="441" actId="14100"/>
        <pc:sldMkLst>
          <pc:docMk/>
          <pc:sldMk cId="0" sldId="276"/>
        </pc:sldMkLst>
        <pc:spChg chg="mod">
          <ac:chgData name="Dr. Khurram Jadoon khan Asstt. Professor FCS" userId="684a1a15-bea5-4a17-9b67-1313be309245" providerId="ADAL" clId="{E0D69AAA-57BF-44E3-AB40-EF5BC75F330E}" dt="2024-09-06T06:02:13.116" v="135" actId="1076"/>
          <ac:spMkLst>
            <pc:docMk/>
            <pc:sldMk cId="0" sldId="276"/>
            <ac:spMk id="2" creationId="{00000000-0000-0000-0000-000000000000}"/>
          </ac:spMkLst>
        </pc:spChg>
        <pc:spChg chg="mod">
          <ac:chgData name="Dr. Khurram Jadoon khan Asstt. Professor FCS" userId="684a1a15-bea5-4a17-9b67-1313be309245" providerId="ADAL" clId="{E0D69AAA-57BF-44E3-AB40-EF5BC75F330E}" dt="2024-09-09T10:50:46.025" v="441" actId="14100"/>
          <ac:spMkLst>
            <pc:docMk/>
            <pc:sldMk cId="0" sldId="276"/>
            <ac:spMk id="3"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76"/>
            <ac:spMk id="4"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76"/>
            <ac:spMk id="5"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76"/>
            <ac:spMk id="6" creationId="{00000000-0000-0000-0000-000000000000}"/>
          </ac:spMkLst>
        </pc:spChg>
      </pc:sldChg>
      <pc:sldChg chg="modSp mod">
        <pc:chgData name="Dr. Khurram Jadoon khan Asstt. Professor FCS" userId="684a1a15-bea5-4a17-9b67-1313be309245" providerId="ADAL" clId="{E0D69AAA-57BF-44E3-AB40-EF5BC75F330E}" dt="2024-09-12T04:55:35.161" v="790" actId="108"/>
        <pc:sldMkLst>
          <pc:docMk/>
          <pc:sldMk cId="0" sldId="277"/>
        </pc:sldMkLst>
        <pc:spChg chg="mod">
          <ac:chgData name="Dr. Khurram Jadoon khan Asstt. Professor FCS" userId="684a1a15-bea5-4a17-9b67-1313be309245" providerId="ADAL" clId="{E0D69AAA-57BF-44E3-AB40-EF5BC75F330E}" dt="2024-09-06T06:02:20.116" v="137" actId="1076"/>
          <ac:spMkLst>
            <pc:docMk/>
            <pc:sldMk cId="0" sldId="277"/>
            <ac:spMk id="2" creationId="{00000000-0000-0000-0000-000000000000}"/>
          </ac:spMkLst>
        </pc:spChg>
        <pc:spChg chg="mod">
          <ac:chgData name="Dr. Khurram Jadoon khan Asstt. Professor FCS" userId="684a1a15-bea5-4a17-9b67-1313be309245" providerId="ADAL" clId="{E0D69AAA-57BF-44E3-AB40-EF5BC75F330E}" dt="2024-09-12T04:55:35.161" v="790" actId="108"/>
          <ac:spMkLst>
            <pc:docMk/>
            <pc:sldMk cId="0" sldId="277"/>
            <ac:spMk id="3"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77"/>
            <ac:spMk id="4"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77"/>
            <ac:spMk id="5" creationId="{00000000-0000-0000-0000-000000000000}"/>
          </ac:spMkLst>
        </pc:spChg>
        <pc:spChg chg="mod">
          <ac:chgData name="Dr. Khurram Jadoon khan Asstt. Professor FCS" userId="684a1a15-bea5-4a17-9b67-1313be309245" providerId="ADAL" clId="{E0D69AAA-57BF-44E3-AB40-EF5BC75F330E}" dt="2024-09-06T06:02:17.603" v="136" actId="1076"/>
          <ac:spMkLst>
            <pc:docMk/>
            <pc:sldMk cId="0" sldId="277"/>
            <ac:spMk id="6" creationId="{00000000-0000-0000-0000-000000000000}"/>
          </ac:spMkLst>
        </pc:spChg>
      </pc:sldChg>
      <pc:sldChg chg="modSp mod">
        <pc:chgData name="Dr. Khurram Jadoon khan Asstt. Professor FCS" userId="684a1a15-bea5-4a17-9b67-1313be309245" providerId="ADAL" clId="{E0D69AAA-57BF-44E3-AB40-EF5BC75F330E}" dt="2024-09-12T04:57:59.313" v="838" actId="20577"/>
        <pc:sldMkLst>
          <pc:docMk/>
          <pc:sldMk cId="0" sldId="278"/>
        </pc:sldMkLst>
        <pc:spChg chg="mod">
          <ac:chgData name="Dr. Khurram Jadoon khan Asstt. Professor FCS" userId="684a1a15-bea5-4a17-9b67-1313be309245" providerId="ADAL" clId="{E0D69AAA-57BF-44E3-AB40-EF5BC75F330E}" dt="2024-09-12T04:56:46.455" v="804" actId="404"/>
          <ac:spMkLst>
            <pc:docMk/>
            <pc:sldMk cId="0" sldId="278"/>
            <ac:spMk id="2" creationId="{00000000-0000-0000-0000-000000000000}"/>
          </ac:spMkLst>
        </pc:spChg>
        <pc:spChg chg="mod">
          <ac:chgData name="Dr. Khurram Jadoon khan Asstt. Professor FCS" userId="684a1a15-bea5-4a17-9b67-1313be309245" providerId="ADAL" clId="{E0D69AAA-57BF-44E3-AB40-EF5BC75F330E}" dt="2024-09-12T04:57:59.313" v="838" actId="20577"/>
          <ac:spMkLst>
            <pc:docMk/>
            <pc:sldMk cId="0" sldId="278"/>
            <ac:spMk id="3" creationId="{00000000-0000-0000-0000-000000000000}"/>
          </ac:spMkLst>
        </pc:spChg>
        <pc:spChg chg="mod">
          <ac:chgData name="Dr. Khurram Jadoon khan Asstt. Professor FCS" userId="684a1a15-bea5-4a17-9b67-1313be309245" providerId="ADAL" clId="{E0D69AAA-57BF-44E3-AB40-EF5BC75F330E}" dt="2024-09-12T04:56:17.896" v="793" actId="1076"/>
          <ac:spMkLst>
            <pc:docMk/>
            <pc:sldMk cId="0" sldId="278"/>
            <ac:spMk id="4" creationId="{00000000-0000-0000-0000-000000000000}"/>
          </ac:spMkLst>
        </pc:spChg>
        <pc:spChg chg="mod">
          <ac:chgData name="Dr. Khurram Jadoon khan Asstt. Professor FCS" userId="684a1a15-bea5-4a17-9b67-1313be309245" providerId="ADAL" clId="{E0D69AAA-57BF-44E3-AB40-EF5BC75F330E}" dt="2024-09-12T04:56:20.982" v="795" actId="14100"/>
          <ac:spMkLst>
            <pc:docMk/>
            <pc:sldMk cId="0" sldId="278"/>
            <ac:spMk id="5" creationId="{00000000-0000-0000-0000-000000000000}"/>
          </ac:spMkLst>
        </pc:spChg>
        <pc:spChg chg="mod">
          <ac:chgData name="Dr. Khurram Jadoon khan Asstt. Professor FCS" userId="684a1a15-bea5-4a17-9b67-1313be309245" providerId="ADAL" clId="{E0D69AAA-57BF-44E3-AB40-EF5BC75F330E}" dt="2024-09-12T04:56:15.046" v="792" actId="1076"/>
          <ac:spMkLst>
            <pc:docMk/>
            <pc:sldMk cId="0" sldId="278"/>
            <ac:spMk id="6" creationId="{00000000-0000-0000-0000-000000000000}"/>
          </ac:spMkLst>
        </pc:spChg>
      </pc:sldChg>
      <pc:sldChg chg="modSp mod">
        <pc:chgData name="Dr. Khurram Jadoon khan Asstt. Professor FCS" userId="684a1a15-bea5-4a17-9b67-1313be309245" providerId="ADAL" clId="{E0D69AAA-57BF-44E3-AB40-EF5BC75F330E}" dt="2024-09-12T04:59:06.440" v="854" actId="15"/>
        <pc:sldMkLst>
          <pc:docMk/>
          <pc:sldMk cId="0" sldId="279"/>
        </pc:sldMkLst>
        <pc:spChg chg="mod">
          <ac:chgData name="Dr. Khurram Jadoon khan Asstt. Professor FCS" userId="684a1a15-bea5-4a17-9b67-1313be309245" providerId="ADAL" clId="{E0D69AAA-57BF-44E3-AB40-EF5BC75F330E}" dt="2024-09-06T06:02:30.676" v="139" actId="1076"/>
          <ac:spMkLst>
            <pc:docMk/>
            <pc:sldMk cId="0" sldId="279"/>
            <ac:spMk id="2" creationId="{00000000-0000-0000-0000-000000000000}"/>
          </ac:spMkLst>
        </pc:spChg>
        <pc:spChg chg="mod">
          <ac:chgData name="Dr. Khurram Jadoon khan Asstt. Professor FCS" userId="684a1a15-bea5-4a17-9b67-1313be309245" providerId="ADAL" clId="{E0D69AAA-57BF-44E3-AB40-EF5BC75F330E}" dt="2024-09-12T04:59:06.440" v="854" actId="15"/>
          <ac:spMkLst>
            <pc:docMk/>
            <pc:sldMk cId="0" sldId="279"/>
            <ac:spMk id="3"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79"/>
            <ac:spMk id="4" creationId="{00000000-0000-0000-0000-000000000000}"/>
          </ac:spMkLst>
        </pc:spChg>
        <pc:spChg chg="mod">
          <ac:chgData name="Dr. Khurram Jadoon khan Asstt. Professor FCS" userId="684a1a15-bea5-4a17-9b67-1313be309245" providerId="ADAL" clId="{E0D69AAA-57BF-44E3-AB40-EF5BC75F330E}" dt="2024-09-12T04:58:35.749" v="841" actId="1076"/>
          <ac:spMkLst>
            <pc:docMk/>
            <pc:sldMk cId="0" sldId="279"/>
            <ac:spMk id="5" creationId="{00000000-0000-0000-0000-000000000000}"/>
          </ac:spMkLst>
        </pc:spChg>
        <pc:spChg chg="mod">
          <ac:chgData name="Dr. Khurram Jadoon khan Asstt. Professor FCS" userId="684a1a15-bea5-4a17-9b67-1313be309245" providerId="ADAL" clId="{E0D69AAA-57BF-44E3-AB40-EF5BC75F330E}" dt="2024-09-12T04:58:34.230" v="840" actId="14100"/>
          <ac:spMkLst>
            <pc:docMk/>
            <pc:sldMk cId="0" sldId="279"/>
            <ac:spMk id="6" creationId="{00000000-0000-0000-0000-000000000000}"/>
          </ac:spMkLst>
        </pc:spChg>
      </pc:sldChg>
      <pc:sldChg chg="modSp mod">
        <pc:chgData name="Dr. Khurram Jadoon khan Asstt. Professor FCS" userId="684a1a15-bea5-4a17-9b67-1313be309245" providerId="ADAL" clId="{E0D69AAA-57BF-44E3-AB40-EF5BC75F330E}" dt="2024-09-06T06:02:36.101" v="141" actId="1076"/>
        <pc:sldMkLst>
          <pc:docMk/>
          <pc:sldMk cId="0" sldId="280"/>
        </pc:sldMkLst>
        <pc:spChg chg="mod">
          <ac:chgData name="Dr. Khurram Jadoon khan Asstt. Professor FCS" userId="684a1a15-bea5-4a17-9b67-1313be309245" providerId="ADAL" clId="{E0D69AAA-57BF-44E3-AB40-EF5BC75F330E}" dt="2024-09-06T06:02:36.101" v="141" actId="1076"/>
          <ac:spMkLst>
            <pc:docMk/>
            <pc:sldMk cId="0" sldId="280"/>
            <ac:spMk id="2"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80"/>
            <ac:spMk id="3"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80"/>
            <ac:spMk id="4"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80"/>
            <ac:spMk id="5"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80"/>
            <ac:spMk id="6" creationId="{00000000-0000-0000-0000-000000000000}"/>
          </ac:spMkLst>
        </pc:spChg>
      </pc:sldChg>
      <pc:sldChg chg="modSp mod">
        <pc:chgData name="Dr. Khurram Jadoon khan Asstt. Professor FCS" userId="684a1a15-bea5-4a17-9b67-1313be309245" providerId="ADAL" clId="{E0D69AAA-57BF-44E3-AB40-EF5BC75F330E}" dt="2024-09-06T06:02:41.220" v="142" actId="1076"/>
        <pc:sldMkLst>
          <pc:docMk/>
          <pc:sldMk cId="0" sldId="282"/>
        </pc:sldMkLst>
        <pc:spChg chg="mod">
          <ac:chgData name="Dr. Khurram Jadoon khan Asstt. Professor FCS" userId="684a1a15-bea5-4a17-9b67-1313be309245" providerId="ADAL" clId="{E0D69AAA-57BF-44E3-AB40-EF5BC75F330E}" dt="2024-09-06T05:48:52.833" v="0"/>
          <ac:spMkLst>
            <pc:docMk/>
            <pc:sldMk cId="0" sldId="282"/>
            <ac:spMk id="2"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82"/>
            <ac:spMk id="3"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82"/>
            <ac:spMk id="4"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82"/>
            <ac:spMk id="5"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82"/>
            <ac:spMk id="6"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82"/>
            <ac:spMk id="7"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82"/>
            <ac:spMk id="8"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82"/>
            <ac:spMk id="9"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82"/>
            <ac:spMk id="10"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82"/>
            <ac:spMk id="11"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82"/>
            <ac:spMk id="12"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82"/>
            <ac:spMk id="13"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82"/>
            <ac:spMk id="14"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82"/>
            <ac:spMk id="15"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82"/>
            <ac:spMk id="16" creationId="{00000000-0000-0000-0000-000000000000}"/>
          </ac:spMkLst>
        </pc:spChg>
        <pc:spChg chg="mod">
          <ac:chgData name="Dr. Khurram Jadoon khan Asstt. Professor FCS" userId="684a1a15-bea5-4a17-9b67-1313be309245" providerId="ADAL" clId="{E0D69AAA-57BF-44E3-AB40-EF5BC75F330E}" dt="2024-09-06T06:02:41.220" v="142" actId="1076"/>
          <ac:spMkLst>
            <pc:docMk/>
            <pc:sldMk cId="0" sldId="282"/>
            <ac:spMk id="17"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82"/>
            <ac:spMk id="18"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82"/>
            <ac:spMk id="19"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82"/>
            <ac:spMk id="20"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82"/>
            <ac:spMk id="21"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82"/>
            <ac:spMk id="22"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82"/>
            <ac:spMk id="23"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82"/>
            <ac:spMk id="24"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82"/>
            <ac:spMk id="25"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82"/>
            <ac:spMk id="26"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82"/>
            <ac:spMk id="27"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82"/>
            <ac:spMk id="28"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82"/>
            <ac:spMk id="29"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82"/>
            <ac:spMk id="30"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82"/>
            <ac:spMk id="31"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82"/>
            <ac:spMk id="32"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82"/>
            <ac:spMk id="33"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82"/>
            <ac:spMk id="34"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82"/>
            <ac:spMk id="35"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82"/>
            <ac:spMk id="36"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82"/>
            <ac:spMk id="37"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82"/>
            <ac:spMk id="38"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82"/>
            <ac:spMk id="39"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82"/>
            <ac:spMk id="40"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82"/>
            <ac:spMk id="41"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82"/>
            <ac:spMk id="42"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82"/>
            <ac:spMk id="43"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82"/>
            <ac:spMk id="44"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82"/>
            <ac:spMk id="45"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82"/>
            <ac:spMk id="46"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82"/>
            <ac:spMk id="47" creationId="{00000000-0000-0000-0000-000000000000}"/>
          </ac:spMkLst>
        </pc:spChg>
      </pc:sldChg>
      <pc:sldChg chg="modSp">
        <pc:chgData name="Dr. Khurram Jadoon khan Asstt. Professor FCS" userId="684a1a15-bea5-4a17-9b67-1313be309245" providerId="ADAL" clId="{E0D69AAA-57BF-44E3-AB40-EF5BC75F330E}" dt="2024-09-06T05:48:52.833" v="0"/>
        <pc:sldMkLst>
          <pc:docMk/>
          <pc:sldMk cId="0" sldId="283"/>
        </pc:sldMkLst>
        <pc:spChg chg="mod">
          <ac:chgData name="Dr. Khurram Jadoon khan Asstt. Professor FCS" userId="684a1a15-bea5-4a17-9b67-1313be309245" providerId="ADAL" clId="{E0D69AAA-57BF-44E3-AB40-EF5BC75F330E}" dt="2024-09-06T05:48:52.833" v="0"/>
          <ac:spMkLst>
            <pc:docMk/>
            <pc:sldMk cId="0" sldId="283"/>
            <ac:spMk id="2"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83"/>
            <ac:spMk id="3"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83"/>
            <ac:spMk id="4" creationId="{00000000-0000-0000-0000-000000000000}"/>
          </ac:spMkLst>
        </pc:spChg>
      </pc:sldChg>
      <pc:sldChg chg="modSp">
        <pc:chgData name="Dr. Khurram Jadoon khan Asstt. Professor FCS" userId="684a1a15-bea5-4a17-9b67-1313be309245" providerId="ADAL" clId="{E0D69AAA-57BF-44E3-AB40-EF5BC75F330E}" dt="2024-09-06T05:48:52.833" v="0"/>
        <pc:sldMkLst>
          <pc:docMk/>
          <pc:sldMk cId="0" sldId="284"/>
        </pc:sldMkLst>
        <pc:spChg chg="mod">
          <ac:chgData name="Dr. Khurram Jadoon khan Asstt. Professor FCS" userId="684a1a15-bea5-4a17-9b67-1313be309245" providerId="ADAL" clId="{E0D69AAA-57BF-44E3-AB40-EF5BC75F330E}" dt="2024-09-06T05:48:52.833" v="0"/>
          <ac:spMkLst>
            <pc:docMk/>
            <pc:sldMk cId="0" sldId="284"/>
            <ac:spMk id="2"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84"/>
            <ac:spMk id="3"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84"/>
            <ac:spMk id="4"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84"/>
            <ac:spMk id="5" creationId="{00000000-0000-0000-0000-000000000000}"/>
          </ac:spMkLst>
        </pc:spChg>
      </pc:sldChg>
      <pc:sldChg chg="addSp delSp modSp mod">
        <pc:chgData name="Dr. Khurram Jadoon khan Asstt. Professor FCS" userId="684a1a15-bea5-4a17-9b67-1313be309245" providerId="ADAL" clId="{E0D69AAA-57BF-44E3-AB40-EF5BC75F330E}" dt="2024-09-12T05:14:08.366" v="887" actId="1076"/>
        <pc:sldMkLst>
          <pc:docMk/>
          <pc:sldMk cId="0" sldId="285"/>
        </pc:sldMkLst>
        <pc:spChg chg="mod">
          <ac:chgData name="Dr. Khurram Jadoon khan Asstt. Professor FCS" userId="684a1a15-bea5-4a17-9b67-1313be309245" providerId="ADAL" clId="{E0D69AAA-57BF-44E3-AB40-EF5BC75F330E}" dt="2024-09-09T11:20:09.883" v="445" actId="1076"/>
          <ac:spMkLst>
            <pc:docMk/>
            <pc:sldMk cId="0" sldId="285"/>
            <ac:spMk id="2" creationId="{00000000-0000-0000-0000-000000000000}"/>
          </ac:spMkLst>
        </pc:spChg>
        <pc:spChg chg="del mod">
          <ac:chgData name="Dr. Khurram Jadoon khan Asstt. Professor FCS" userId="684a1a15-bea5-4a17-9b67-1313be309245" providerId="ADAL" clId="{E0D69AAA-57BF-44E3-AB40-EF5BC75F330E}" dt="2024-09-06T06:02:47.649" v="143" actId="478"/>
          <ac:spMkLst>
            <pc:docMk/>
            <pc:sldMk cId="0" sldId="285"/>
            <ac:spMk id="3" creationId="{00000000-0000-0000-0000-000000000000}"/>
          </ac:spMkLst>
        </pc:spChg>
        <pc:spChg chg="mod">
          <ac:chgData name="Dr. Khurram Jadoon khan Asstt. Professor FCS" userId="684a1a15-bea5-4a17-9b67-1313be309245" providerId="ADAL" clId="{E0D69AAA-57BF-44E3-AB40-EF5BC75F330E}" dt="2024-09-12T05:14:05.759" v="886" actId="1076"/>
          <ac:spMkLst>
            <pc:docMk/>
            <pc:sldMk cId="0" sldId="285"/>
            <ac:spMk id="4" creationId="{00000000-0000-0000-0000-000000000000}"/>
          </ac:spMkLst>
        </pc:spChg>
        <pc:spChg chg="del mod">
          <ac:chgData name="Dr. Khurram Jadoon khan Asstt. Professor FCS" userId="684a1a15-bea5-4a17-9b67-1313be309245" providerId="ADAL" clId="{E0D69AAA-57BF-44E3-AB40-EF5BC75F330E}" dt="2024-09-09T11:17:27.599" v="444" actId="478"/>
          <ac:spMkLst>
            <pc:docMk/>
            <pc:sldMk cId="0" sldId="285"/>
            <ac:spMk id="5" creationId="{00000000-0000-0000-0000-000000000000}"/>
          </ac:spMkLst>
        </pc:spChg>
        <pc:picChg chg="add mod">
          <ac:chgData name="Dr. Khurram Jadoon khan Asstt. Professor FCS" userId="684a1a15-bea5-4a17-9b67-1313be309245" providerId="ADAL" clId="{E0D69AAA-57BF-44E3-AB40-EF5BC75F330E}" dt="2024-09-12T05:14:08.366" v="887" actId="1076"/>
          <ac:picMkLst>
            <pc:docMk/>
            <pc:sldMk cId="0" sldId="285"/>
            <ac:picMk id="5" creationId="{395060D2-16EC-DAF4-1B4A-993193002ABF}"/>
          </ac:picMkLst>
        </pc:picChg>
      </pc:sldChg>
      <pc:sldChg chg="modSp del">
        <pc:chgData name="Dr. Khurram Jadoon khan Asstt. Professor FCS" userId="684a1a15-bea5-4a17-9b67-1313be309245" providerId="ADAL" clId="{E0D69AAA-57BF-44E3-AB40-EF5BC75F330E}" dt="2024-09-09T12:08:15.284" v="454" actId="47"/>
        <pc:sldMkLst>
          <pc:docMk/>
          <pc:sldMk cId="0" sldId="286"/>
        </pc:sldMkLst>
        <pc:spChg chg="mod">
          <ac:chgData name="Dr. Khurram Jadoon khan Asstt. Professor FCS" userId="684a1a15-bea5-4a17-9b67-1313be309245" providerId="ADAL" clId="{E0D69AAA-57BF-44E3-AB40-EF5BC75F330E}" dt="2024-09-06T05:48:52.833" v="0"/>
          <ac:spMkLst>
            <pc:docMk/>
            <pc:sldMk cId="0" sldId="286"/>
            <ac:spMk id="2"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86"/>
            <ac:spMk id="3"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86"/>
            <ac:spMk id="4" creationId="{00000000-0000-0000-0000-000000000000}"/>
          </ac:spMkLst>
        </pc:spChg>
      </pc:sldChg>
      <pc:sldChg chg="delSp modSp del mod">
        <pc:chgData name="Dr. Khurram Jadoon khan Asstt. Professor FCS" userId="684a1a15-bea5-4a17-9b67-1313be309245" providerId="ADAL" clId="{E0D69AAA-57BF-44E3-AB40-EF5BC75F330E}" dt="2024-09-09T12:08:17.085" v="455" actId="47"/>
        <pc:sldMkLst>
          <pc:docMk/>
          <pc:sldMk cId="0" sldId="287"/>
        </pc:sldMkLst>
        <pc:spChg chg="mod">
          <ac:chgData name="Dr. Khurram Jadoon khan Asstt. Professor FCS" userId="684a1a15-bea5-4a17-9b67-1313be309245" providerId="ADAL" clId="{E0D69AAA-57BF-44E3-AB40-EF5BC75F330E}" dt="2024-09-06T05:48:52.833" v="0"/>
          <ac:spMkLst>
            <pc:docMk/>
            <pc:sldMk cId="0" sldId="287"/>
            <ac:spMk id="2" creationId="{00000000-0000-0000-0000-000000000000}"/>
          </ac:spMkLst>
        </pc:spChg>
        <pc:spChg chg="del mod">
          <ac:chgData name="Dr. Khurram Jadoon khan Asstt. Professor FCS" userId="684a1a15-bea5-4a17-9b67-1313be309245" providerId="ADAL" clId="{E0D69AAA-57BF-44E3-AB40-EF5BC75F330E}" dt="2024-09-06T06:02:57.178" v="144" actId="478"/>
          <ac:spMkLst>
            <pc:docMk/>
            <pc:sldMk cId="0" sldId="287"/>
            <ac:spMk id="3"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87"/>
            <ac:spMk id="4"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87"/>
            <ac:spMk id="5" creationId="{00000000-0000-0000-0000-000000000000}"/>
          </ac:spMkLst>
        </pc:spChg>
      </pc:sldChg>
      <pc:sldChg chg="addSp delSp modSp mod">
        <pc:chgData name="Dr. Khurram Jadoon khan Asstt. Professor FCS" userId="684a1a15-bea5-4a17-9b67-1313be309245" providerId="ADAL" clId="{E0D69AAA-57BF-44E3-AB40-EF5BC75F330E}" dt="2024-09-12T06:27:43.120" v="888" actId="1076"/>
        <pc:sldMkLst>
          <pc:docMk/>
          <pc:sldMk cId="0" sldId="288"/>
        </pc:sldMkLst>
        <pc:spChg chg="mod">
          <ac:chgData name="Dr. Khurram Jadoon khan Asstt. Professor FCS" userId="684a1a15-bea5-4a17-9b67-1313be309245" providerId="ADAL" clId="{E0D69AAA-57BF-44E3-AB40-EF5BC75F330E}" dt="2024-09-06T05:48:52.833" v="0"/>
          <ac:spMkLst>
            <pc:docMk/>
            <pc:sldMk cId="0" sldId="288"/>
            <ac:spMk id="2" creationId="{00000000-0000-0000-0000-000000000000}"/>
          </ac:spMkLst>
        </pc:spChg>
        <pc:spChg chg="mod">
          <ac:chgData name="Dr. Khurram Jadoon khan Asstt. Professor FCS" userId="684a1a15-bea5-4a17-9b67-1313be309245" providerId="ADAL" clId="{E0D69AAA-57BF-44E3-AB40-EF5BC75F330E}" dt="2024-09-12T05:12:02.768" v="885" actId="20577"/>
          <ac:spMkLst>
            <pc:docMk/>
            <pc:sldMk cId="0" sldId="288"/>
            <ac:spMk id="3" creationId="{00000000-0000-0000-0000-000000000000}"/>
          </ac:spMkLst>
        </pc:spChg>
        <pc:spChg chg="del mod">
          <ac:chgData name="Dr. Khurram Jadoon khan Asstt. Professor FCS" userId="684a1a15-bea5-4a17-9b67-1313be309245" providerId="ADAL" clId="{E0D69AAA-57BF-44E3-AB40-EF5BC75F330E}" dt="2024-09-06T06:03:01.228" v="145" actId="478"/>
          <ac:spMkLst>
            <pc:docMk/>
            <pc:sldMk cId="0" sldId="288"/>
            <ac:spMk id="4" creationId="{00000000-0000-0000-0000-000000000000}"/>
          </ac:spMkLst>
        </pc:spChg>
        <pc:spChg chg="mod">
          <ac:chgData name="Dr. Khurram Jadoon khan Asstt. Professor FCS" userId="684a1a15-bea5-4a17-9b67-1313be309245" providerId="ADAL" clId="{E0D69AAA-57BF-44E3-AB40-EF5BC75F330E}" dt="2024-09-06T06:03:07.243" v="146" actId="14100"/>
          <ac:spMkLst>
            <pc:docMk/>
            <pc:sldMk cId="0" sldId="288"/>
            <ac:spMk id="5" creationId="{00000000-0000-0000-0000-000000000000}"/>
          </ac:spMkLst>
        </pc:spChg>
        <pc:spChg chg="add del mod">
          <ac:chgData name="Dr. Khurram Jadoon khan Asstt. Professor FCS" userId="684a1a15-bea5-4a17-9b67-1313be309245" providerId="ADAL" clId="{E0D69AAA-57BF-44E3-AB40-EF5BC75F330E}" dt="2024-09-12T05:10:26.026" v="873"/>
          <ac:spMkLst>
            <pc:docMk/>
            <pc:sldMk cId="0" sldId="288"/>
            <ac:spMk id="6" creationId="{00000000-0000-0000-0000-000000000000}"/>
          </ac:spMkLst>
        </pc:spChg>
        <pc:spChg chg="mod">
          <ac:chgData name="Dr. Khurram Jadoon khan Asstt. Professor FCS" userId="684a1a15-bea5-4a17-9b67-1313be309245" providerId="ADAL" clId="{E0D69AAA-57BF-44E3-AB40-EF5BC75F330E}" dt="2024-09-12T06:27:43.120" v="888" actId="1076"/>
          <ac:spMkLst>
            <pc:docMk/>
            <pc:sldMk cId="0" sldId="288"/>
            <ac:spMk id="7" creationId="{00000000-0000-0000-0000-000000000000}"/>
          </ac:spMkLst>
        </pc:spChg>
        <pc:spChg chg="mod">
          <ac:chgData name="Dr. Khurram Jadoon khan Asstt. Professor FCS" userId="684a1a15-bea5-4a17-9b67-1313be309245" providerId="ADAL" clId="{E0D69AAA-57BF-44E3-AB40-EF5BC75F330E}" dt="2024-09-06T06:03:23.083" v="151" actId="1076"/>
          <ac:spMkLst>
            <pc:docMk/>
            <pc:sldMk cId="0" sldId="288"/>
            <ac:spMk id="8"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88"/>
            <ac:spMk id="9" creationId="{00000000-0000-0000-0000-000000000000}"/>
          </ac:spMkLst>
        </pc:spChg>
      </pc:sldChg>
      <pc:sldChg chg="addSp modSp mod">
        <pc:chgData name="Dr. Khurram Jadoon khan Asstt. Professor FCS" userId="684a1a15-bea5-4a17-9b67-1313be309245" providerId="ADAL" clId="{E0D69AAA-57BF-44E3-AB40-EF5BC75F330E}" dt="2024-09-12T06:30:08.928" v="897" actId="1076"/>
        <pc:sldMkLst>
          <pc:docMk/>
          <pc:sldMk cId="0" sldId="289"/>
        </pc:sldMkLst>
        <pc:spChg chg="mod">
          <ac:chgData name="Dr. Khurram Jadoon khan Asstt. Professor FCS" userId="684a1a15-bea5-4a17-9b67-1313be309245" providerId="ADAL" clId="{E0D69AAA-57BF-44E3-AB40-EF5BC75F330E}" dt="2024-09-06T05:48:52.833" v="0"/>
          <ac:spMkLst>
            <pc:docMk/>
            <pc:sldMk cId="0" sldId="289"/>
            <ac:spMk id="2" creationId="{00000000-0000-0000-0000-000000000000}"/>
          </ac:spMkLst>
        </pc:spChg>
        <pc:spChg chg="mod">
          <ac:chgData name="Dr. Khurram Jadoon khan Asstt. Professor FCS" userId="684a1a15-bea5-4a17-9b67-1313be309245" providerId="ADAL" clId="{E0D69AAA-57BF-44E3-AB40-EF5BC75F330E}" dt="2024-09-12T06:30:05.917" v="896" actId="20577"/>
          <ac:spMkLst>
            <pc:docMk/>
            <pc:sldMk cId="0" sldId="289"/>
            <ac:spMk id="3"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89"/>
            <ac:spMk id="4" creationId="{00000000-0000-0000-0000-000000000000}"/>
          </ac:spMkLst>
        </pc:spChg>
        <pc:picChg chg="add mod">
          <ac:chgData name="Dr. Khurram Jadoon khan Asstt. Professor FCS" userId="684a1a15-bea5-4a17-9b67-1313be309245" providerId="ADAL" clId="{E0D69AAA-57BF-44E3-AB40-EF5BC75F330E}" dt="2024-09-12T06:30:08.928" v="897" actId="1076"/>
          <ac:picMkLst>
            <pc:docMk/>
            <pc:sldMk cId="0" sldId="289"/>
            <ac:picMk id="6" creationId="{4D05315E-3B84-F739-C95A-75D780C89D56}"/>
          </ac:picMkLst>
        </pc:picChg>
      </pc:sldChg>
      <pc:sldChg chg="modSp">
        <pc:chgData name="Dr. Khurram Jadoon khan Asstt. Professor FCS" userId="684a1a15-bea5-4a17-9b67-1313be309245" providerId="ADAL" clId="{E0D69AAA-57BF-44E3-AB40-EF5BC75F330E}" dt="2024-09-06T05:48:52.833" v="0"/>
        <pc:sldMkLst>
          <pc:docMk/>
          <pc:sldMk cId="0" sldId="290"/>
        </pc:sldMkLst>
        <pc:spChg chg="mod">
          <ac:chgData name="Dr. Khurram Jadoon khan Asstt. Professor FCS" userId="684a1a15-bea5-4a17-9b67-1313be309245" providerId="ADAL" clId="{E0D69AAA-57BF-44E3-AB40-EF5BC75F330E}" dt="2024-09-06T05:48:52.833" v="0"/>
          <ac:spMkLst>
            <pc:docMk/>
            <pc:sldMk cId="0" sldId="290"/>
            <ac:spMk id="2"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90"/>
            <ac:spMk id="3"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90"/>
            <ac:spMk id="4"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90"/>
            <ac:spMk id="5" creationId="{00000000-0000-0000-0000-000000000000}"/>
          </ac:spMkLst>
        </pc:spChg>
      </pc:sldChg>
      <pc:sldChg chg="modSp mod">
        <pc:chgData name="Dr. Khurram Jadoon khan Asstt. Professor FCS" userId="684a1a15-bea5-4a17-9b67-1313be309245" providerId="ADAL" clId="{E0D69AAA-57BF-44E3-AB40-EF5BC75F330E}" dt="2024-09-12T06:34:02.466" v="934" actId="207"/>
        <pc:sldMkLst>
          <pc:docMk/>
          <pc:sldMk cId="0" sldId="291"/>
        </pc:sldMkLst>
        <pc:spChg chg="mod">
          <ac:chgData name="Dr. Khurram Jadoon khan Asstt. Professor FCS" userId="684a1a15-bea5-4a17-9b67-1313be309245" providerId="ADAL" clId="{E0D69AAA-57BF-44E3-AB40-EF5BC75F330E}" dt="2024-09-06T06:03:32.381" v="153" actId="1076"/>
          <ac:spMkLst>
            <pc:docMk/>
            <pc:sldMk cId="0" sldId="291"/>
            <ac:spMk id="2" creationId="{00000000-0000-0000-0000-000000000000}"/>
          </ac:spMkLst>
        </pc:spChg>
        <pc:spChg chg="mod">
          <ac:chgData name="Dr. Khurram Jadoon khan Asstt. Professor FCS" userId="684a1a15-bea5-4a17-9b67-1313be309245" providerId="ADAL" clId="{E0D69AAA-57BF-44E3-AB40-EF5BC75F330E}" dt="2024-09-12T06:34:02.466" v="934" actId="207"/>
          <ac:spMkLst>
            <pc:docMk/>
            <pc:sldMk cId="0" sldId="291"/>
            <ac:spMk id="3"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91"/>
            <ac:spMk id="4" creationId="{00000000-0000-0000-0000-000000000000}"/>
          </ac:spMkLst>
        </pc:spChg>
      </pc:sldChg>
      <pc:sldChg chg="modSp">
        <pc:chgData name="Dr. Khurram Jadoon khan Asstt. Professor FCS" userId="684a1a15-bea5-4a17-9b67-1313be309245" providerId="ADAL" clId="{E0D69AAA-57BF-44E3-AB40-EF5BC75F330E}" dt="2024-09-06T05:48:52.833" v="0"/>
        <pc:sldMkLst>
          <pc:docMk/>
          <pc:sldMk cId="0" sldId="292"/>
        </pc:sldMkLst>
        <pc:spChg chg="mod">
          <ac:chgData name="Dr. Khurram Jadoon khan Asstt. Professor FCS" userId="684a1a15-bea5-4a17-9b67-1313be309245" providerId="ADAL" clId="{E0D69AAA-57BF-44E3-AB40-EF5BC75F330E}" dt="2024-09-06T05:48:52.833" v="0"/>
          <ac:spMkLst>
            <pc:docMk/>
            <pc:sldMk cId="0" sldId="292"/>
            <ac:spMk id="2"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92"/>
            <ac:spMk id="3"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92"/>
            <ac:spMk id="4" creationId="{00000000-0000-0000-0000-000000000000}"/>
          </ac:spMkLst>
        </pc:spChg>
      </pc:sldChg>
      <pc:sldChg chg="modSp">
        <pc:chgData name="Dr. Khurram Jadoon khan Asstt. Professor FCS" userId="684a1a15-bea5-4a17-9b67-1313be309245" providerId="ADAL" clId="{E0D69AAA-57BF-44E3-AB40-EF5BC75F330E}" dt="2024-09-06T05:48:52.833" v="0"/>
        <pc:sldMkLst>
          <pc:docMk/>
          <pc:sldMk cId="0" sldId="293"/>
        </pc:sldMkLst>
        <pc:spChg chg="mod">
          <ac:chgData name="Dr. Khurram Jadoon khan Asstt. Professor FCS" userId="684a1a15-bea5-4a17-9b67-1313be309245" providerId="ADAL" clId="{E0D69AAA-57BF-44E3-AB40-EF5BC75F330E}" dt="2024-09-06T05:48:52.833" v="0"/>
          <ac:spMkLst>
            <pc:docMk/>
            <pc:sldMk cId="0" sldId="293"/>
            <ac:spMk id="2"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93"/>
            <ac:spMk id="3"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93"/>
            <ac:spMk id="4"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93"/>
            <ac:spMk id="5" creationId="{00000000-0000-0000-0000-000000000000}"/>
          </ac:spMkLst>
        </pc:spChg>
      </pc:sldChg>
      <pc:sldChg chg="modSp">
        <pc:chgData name="Dr. Khurram Jadoon khan Asstt. Professor FCS" userId="684a1a15-bea5-4a17-9b67-1313be309245" providerId="ADAL" clId="{E0D69AAA-57BF-44E3-AB40-EF5BC75F330E}" dt="2024-09-06T05:48:52.833" v="0"/>
        <pc:sldMkLst>
          <pc:docMk/>
          <pc:sldMk cId="0" sldId="294"/>
        </pc:sldMkLst>
        <pc:spChg chg="mod">
          <ac:chgData name="Dr. Khurram Jadoon khan Asstt. Professor FCS" userId="684a1a15-bea5-4a17-9b67-1313be309245" providerId="ADAL" clId="{E0D69AAA-57BF-44E3-AB40-EF5BC75F330E}" dt="2024-09-06T05:48:52.833" v="0"/>
          <ac:spMkLst>
            <pc:docMk/>
            <pc:sldMk cId="0" sldId="294"/>
            <ac:spMk id="2"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94"/>
            <ac:spMk id="3"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94"/>
            <ac:spMk id="4"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94"/>
            <ac:spMk id="5" creationId="{00000000-0000-0000-0000-000000000000}"/>
          </ac:spMkLst>
        </pc:spChg>
      </pc:sldChg>
      <pc:sldChg chg="modSp mod">
        <pc:chgData name="Dr. Khurram Jadoon khan Asstt. Professor FCS" userId="684a1a15-bea5-4a17-9b67-1313be309245" providerId="ADAL" clId="{E0D69AAA-57BF-44E3-AB40-EF5BC75F330E}" dt="2024-09-12T06:31:23.321" v="900" actId="1076"/>
        <pc:sldMkLst>
          <pc:docMk/>
          <pc:sldMk cId="0" sldId="295"/>
        </pc:sldMkLst>
        <pc:spChg chg="mod">
          <ac:chgData name="Dr. Khurram Jadoon khan Asstt. Professor FCS" userId="684a1a15-bea5-4a17-9b67-1313be309245" providerId="ADAL" clId="{E0D69AAA-57BF-44E3-AB40-EF5BC75F330E}" dt="2024-09-12T06:31:21.065" v="899" actId="1076"/>
          <ac:spMkLst>
            <pc:docMk/>
            <pc:sldMk cId="0" sldId="295"/>
            <ac:spMk id="2" creationId="{00000000-0000-0000-0000-000000000000}"/>
          </ac:spMkLst>
        </pc:spChg>
        <pc:spChg chg="mod">
          <ac:chgData name="Dr. Khurram Jadoon khan Asstt. Professor FCS" userId="684a1a15-bea5-4a17-9b67-1313be309245" providerId="ADAL" clId="{E0D69AAA-57BF-44E3-AB40-EF5BC75F330E}" dt="2024-09-12T06:31:23.321" v="900" actId="1076"/>
          <ac:spMkLst>
            <pc:docMk/>
            <pc:sldMk cId="0" sldId="295"/>
            <ac:spMk id="3"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95"/>
            <ac:spMk id="4" creationId="{00000000-0000-0000-0000-000000000000}"/>
          </ac:spMkLst>
        </pc:spChg>
      </pc:sldChg>
      <pc:sldChg chg="delSp modSp mod">
        <pc:chgData name="Dr. Khurram Jadoon khan Asstt. Professor FCS" userId="684a1a15-bea5-4a17-9b67-1313be309245" providerId="ADAL" clId="{E0D69AAA-57BF-44E3-AB40-EF5BC75F330E}" dt="2024-09-06T06:03:46.889" v="157" actId="478"/>
        <pc:sldMkLst>
          <pc:docMk/>
          <pc:sldMk cId="0" sldId="296"/>
        </pc:sldMkLst>
        <pc:spChg chg="mod">
          <ac:chgData name="Dr. Khurram Jadoon khan Asstt. Professor FCS" userId="684a1a15-bea5-4a17-9b67-1313be309245" providerId="ADAL" clId="{E0D69AAA-57BF-44E3-AB40-EF5BC75F330E}" dt="2024-09-06T05:48:52.833" v="0"/>
          <ac:spMkLst>
            <pc:docMk/>
            <pc:sldMk cId="0" sldId="296"/>
            <ac:spMk id="2" creationId="{00000000-0000-0000-0000-000000000000}"/>
          </ac:spMkLst>
        </pc:spChg>
        <pc:spChg chg="del mod">
          <ac:chgData name="Dr. Khurram Jadoon khan Asstt. Professor FCS" userId="684a1a15-bea5-4a17-9b67-1313be309245" providerId="ADAL" clId="{E0D69AAA-57BF-44E3-AB40-EF5BC75F330E}" dt="2024-09-06T06:03:46.889" v="157" actId="478"/>
          <ac:spMkLst>
            <pc:docMk/>
            <pc:sldMk cId="0" sldId="296"/>
            <ac:spMk id="3" creationId="{00000000-0000-0000-0000-000000000000}"/>
          </ac:spMkLst>
        </pc:spChg>
        <pc:spChg chg="mod">
          <ac:chgData name="Dr. Khurram Jadoon khan Asstt. Professor FCS" userId="684a1a15-bea5-4a17-9b67-1313be309245" providerId="ADAL" clId="{E0D69AAA-57BF-44E3-AB40-EF5BC75F330E}" dt="2024-09-06T05:48:52.833" v="0"/>
          <ac:spMkLst>
            <pc:docMk/>
            <pc:sldMk cId="0" sldId="296"/>
            <ac:spMk id="4" creationId="{00000000-0000-0000-0000-000000000000}"/>
          </ac:spMkLst>
        </pc:spChg>
      </pc:sldChg>
      <pc:sldChg chg="delSp modSp mod">
        <pc:chgData name="Dr. Khurram Jadoon khan Asstt. Professor FCS" userId="684a1a15-bea5-4a17-9b67-1313be309245" providerId="ADAL" clId="{E0D69AAA-57BF-44E3-AB40-EF5BC75F330E}" dt="2024-09-06T05:58:12.948" v="73" actId="1076"/>
        <pc:sldMkLst>
          <pc:docMk/>
          <pc:sldMk cId="2407689452" sldId="297"/>
        </pc:sldMkLst>
        <pc:spChg chg="mod">
          <ac:chgData name="Dr. Khurram Jadoon khan Asstt. Professor FCS" userId="684a1a15-bea5-4a17-9b67-1313be309245" providerId="ADAL" clId="{E0D69AAA-57BF-44E3-AB40-EF5BC75F330E}" dt="2024-09-06T05:58:12.948" v="73" actId="1076"/>
          <ac:spMkLst>
            <pc:docMk/>
            <pc:sldMk cId="2407689452" sldId="297"/>
            <ac:spMk id="2" creationId="{EEA7D9B5-25F2-1350-7640-A520FD5EAEE1}"/>
          </ac:spMkLst>
        </pc:spChg>
        <pc:spChg chg="mod">
          <ac:chgData name="Dr. Khurram Jadoon khan Asstt. Professor FCS" userId="684a1a15-bea5-4a17-9b67-1313be309245" providerId="ADAL" clId="{E0D69AAA-57BF-44E3-AB40-EF5BC75F330E}" dt="2024-09-06T05:58:10.117" v="72" actId="1076"/>
          <ac:spMkLst>
            <pc:docMk/>
            <pc:sldMk cId="2407689452" sldId="297"/>
            <ac:spMk id="3" creationId="{7D6CE075-8370-49D3-736B-B005A7B913B5}"/>
          </ac:spMkLst>
        </pc:spChg>
        <pc:spChg chg="mod">
          <ac:chgData name="Dr. Khurram Jadoon khan Asstt. Professor FCS" userId="684a1a15-bea5-4a17-9b67-1313be309245" providerId="ADAL" clId="{E0D69AAA-57BF-44E3-AB40-EF5BC75F330E}" dt="2024-09-06T05:48:52.833" v="0"/>
          <ac:spMkLst>
            <pc:docMk/>
            <pc:sldMk cId="2407689452" sldId="297"/>
            <ac:spMk id="4" creationId="{E63F86CA-2092-04D2-F274-B734E85F373E}"/>
          </ac:spMkLst>
        </pc:spChg>
        <pc:spChg chg="mod">
          <ac:chgData name="Dr. Khurram Jadoon khan Asstt. Professor FCS" userId="684a1a15-bea5-4a17-9b67-1313be309245" providerId="ADAL" clId="{E0D69AAA-57BF-44E3-AB40-EF5BC75F330E}" dt="2024-09-06T05:48:52.833" v="0"/>
          <ac:spMkLst>
            <pc:docMk/>
            <pc:sldMk cId="2407689452" sldId="297"/>
            <ac:spMk id="5" creationId="{03647434-2820-5278-71F7-F869712D00CE}"/>
          </ac:spMkLst>
        </pc:spChg>
        <pc:spChg chg="mod">
          <ac:chgData name="Dr. Khurram Jadoon khan Asstt. Professor FCS" userId="684a1a15-bea5-4a17-9b67-1313be309245" providerId="ADAL" clId="{E0D69AAA-57BF-44E3-AB40-EF5BC75F330E}" dt="2024-09-06T05:48:52.833" v="0"/>
          <ac:spMkLst>
            <pc:docMk/>
            <pc:sldMk cId="2407689452" sldId="297"/>
            <ac:spMk id="6" creationId="{B33F5884-30BD-DF53-42C2-4FF3A8610081}"/>
          </ac:spMkLst>
        </pc:spChg>
        <pc:spChg chg="mod">
          <ac:chgData name="Dr. Khurram Jadoon khan Asstt. Professor FCS" userId="684a1a15-bea5-4a17-9b67-1313be309245" providerId="ADAL" clId="{E0D69AAA-57BF-44E3-AB40-EF5BC75F330E}" dt="2024-09-06T05:48:52.833" v="0"/>
          <ac:spMkLst>
            <pc:docMk/>
            <pc:sldMk cId="2407689452" sldId="297"/>
            <ac:spMk id="7" creationId="{B9CB190C-A54E-3E42-CB6F-4F077D1A9DAD}"/>
          </ac:spMkLst>
        </pc:spChg>
        <pc:spChg chg="mod">
          <ac:chgData name="Dr. Khurram Jadoon khan Asstt. Professor FCS" userId="684a1a15-bea5-4a17-9b67-1313be309245" providerId="ADAL" clId="{E0D69AAA-57BF-44E3-AB40-EF5BC75F330E}" dt="2024-09-06T05:48:52.833" v="0"/>
          <ac:spMkLst>
            <pc:docMk/>
            <pc:sldMk cId="2407689452" sldId="297"/>
            <ac:spMk id="8" creationId="{E5EE9A4C-3106-9D16-DBFA-E576E33FB295}"/>
          </ac:spMkLst>
        </pc:spChg>
        <pc:spChg chg="mod">
          <ac:chgData name="Dr. Khurram Jadoon khan Asstt. Professor FCS" userId="684a1a15-bea5-4a17-9b67-1313be309245" providerId="ADAL" clId="{E0D69AAA-57BF-44E3-AB40-EF5BC75F330E}" dt="2024-09-06T05:48:52.833" v="0"/>
          <ac:spMkLst>
            <pc:docMk/>
            <pc:sldMk cId="2407689452" sldId="297"/>
            <ac:spMk id="9" creationId="{B52E7D19-AC05-7207-D92F-BFD3D9DBB4E5}"/>
          </ac:spMkLst>
        </pc:spChg>
        <pc:spChg chg="del mod">
          <ac:chgData name="Dr. Khurram Jadoon khan Asstt. Professor FCS" userId="684a1a15-bea5-4a17-9b67-1313be309245" providerId="ADAL" clId="{E0D69AAA-57BF-44E3-AB40-EF5BC75F330E}" dt="2024-09-06T05:58:03.552" v="70" actId="478"/>
          <ac:spMkLst>
            <pc:docMk/>
            <pc:sldMk cId="2407689452" sldId="297"/>
            <ac:spMk id="10" creationId="{3CA1045B-A353-EC3F-1C5F-F667B6151987}"/>
          </ac:spMkLst>
        </pc:spChg>
        <pc:spChg chg="mod">
          <ac:chgData name="Dr. Khurram Jadoon khan Asstt. Professor FCS" userId="684a1a15-bea5-4a17-9b67-1313be309245" providerId="ADAL" clId="{E0D69AAA-57BF-44E3-AB40-EF5BC75F330E}" dt="2024-09-06T05:58:00.220" v="69" actId="1076"/>
          <ac:spMkLst>
            <pc:docMk/>
            <pc:sldMk cId="2407689452" sldId="297"/>
            <ac:spMk id="11" creationId="{2942B5DD-BDBD-DB2C-E4AF-8231CBB4391B}"/>
          </ac:spMkLst>
        </pc:spChg>
        <pc:spChg chg="mod">
          <ac:chgData name="Dr. Khurram Jadoon khan Asstt. Professor FCS" userId="684a1a15-bea5-4a17-9b67-1313be309245" providerId="ADAL" clId="{E0D69AAA-57BF-44E3-AB40-EF5BC75F330E}" dt="2024-09-06T05:48:52.833" v="0"/>
          <ac:spMkLst>
            <pc:docMk/>
            <pc:sldMk cId="2407689452" sldId="297"/>
            <ac:spMk id="12" creationId="{FC209B2A-7AFD-CDEC-BF35-7722484689C4}"/>
          </ac:spMkLst>
        </pc:spChg>
        <pc:spChg chg="mod">
          <ac:chgData name="Dr. Khurram Jadoon khan Asstt. Professor FCS" userId="684a1a15-bea5-4a17-9b67-1313be309245" providerId="ADAL" clId="{E0D69AAA-57BF-44E3-AB40-EF5BC75F330E}" dt="2024-09-06T05:48:52.833" v="0"/>
          <ac:spMkLst>
            <pc:docMk/>
            <pc:sldMk cId="2407689452" sldId="297"/>
            <ac:spMk id="13" creationId="{91E36296-EC15-5CE4-C389-B4F0A8B9027C}"/>
          </ac:spMkLst>
        </pc:spChg>
        <pc:spChg chg="mod">
          <ac:chgData name="Dr. Khurram Jadoon khan Asstt. Professor FCS" userId="684a1a15-bea5-4a17-9b67-1313be309245" providerId="ADAL" clId="{E0D69AAA-57BF-44E3-AB40-EF5BC75F330E}" dt="2024-09-06T05:48:52.833" v="0"/>
          <ac:spMkLst>
            <pc:docMk/>
            <pc:sldMk cId="2407689452" sldId="297"/>
            <ac:spMk id="14" creationId="{47A583E8-AF48-2C68-7168-B49823C9F634}"/>
          </ac:spMkLst>
        </pc:spChg>
        <pc:spChg chg="mod">
          <ac:chgData name="Dr. Khurram Jadoon khan Asstt. Professor FCS" userId="684a1a15-bea5-4a17-9b67-1313be309245" providerId="ADAL" clId="{E0D69AAA-57BF-44E3-AB40-EF5BC75F330E}" dt="2024-09-06T05:48:52.833" v="0"/>
          <ac:spMkLst>
            <pc:docMk/>
            <pc:sldMk cId="2407689452" sldId="297"/>
            <ac:spMk id="15" creationId="{E1ACAEA9-648B-5C9F-E7A7-AE19C13FD6EA}"/>
          </ac:spMkLst>
        </pc:spChg>
        <pc:spChg chg="mod">
          <ac:chgData name="Dr. Khurram Jadoon khan Asstt. Professor FCS" userId="684a1a15-bea5-4a17-9b67-1313be309245" providerId="ADAL" clId="{E0D69AAA-57BF-44E3-AB40-EF5BC75F330E}" dt="2024-09-06T05:48:52.833" v="0"/>
          <ac:spMkLst>
            <pc:docMk/>
            <pc:sldMk cId="2407689452" sldId="297"/>
            <ac:spMk id="16" creationId="{99B25769-4DB3-8300-7790-4E6993EDF42D}"/>
          </ac:spMkLst>
        </pc:spChg>
        <pc:grpChg chg="mod">
          <ac:chgData name="Dr. Khurram Jadoon khan Asstt. Professor FCS" userId="684a1a15-bea5-4a17-9b67-1313be309245" providerId="ADAL" clId="{E0D69AAA-57BF-44E3-AB40-EF5BC75F330E}" dt="2024-09-06T05:48:52.833" v="0"/>
          <ac:grpSpMkLst>
            <pc:docMk/>
            <pc:sldMk cId="2407689452" sldId="297"/>
            <ac:grpSpMk id="18" creationId="{23903C3D-CCA1-BBA5-A85D-0CDE2238400B}"/>
          </ac:grpSpMkLst>
        </pc:grpChg>
      </pc:sldChg>
      <pc:sldChg chg="modSp mod">
        <pc:chgData name="Dr. Khurram Jadoon khan Asstt. Professor FCS" userId="684a1a15-bea5-4a17-9b67-1313be309245" providerId="ADAL" clId="{E0D69AAA-57BF-44E3-AB40-EF5BC75F330E}" dt="2024-09-09T07:49:11.564" v="370" actId="1076"/>
        <pc:sldMkLst>
          <pc:docMk/>
          <pc:sldMk cId="1990544870" sldId="298"/>
        </pc:sldMkLst>
        <pc:spChg chg="mod">
          <ac:chgData name="Dr. Khurram Jadoon khan Asstt. Professor FCS" userId="684a1a15-bea5-4a17-9b67-1313be309245" providerId="ADAL" clId="{E0D69AAA-57BF-44E3-AB40-EF5BC75F330E}" dt="2024-09-06T05:58:33.381" v="79" actId="1076"/>
          <ac:spMkLst>
            <pc:docMk/>
            <pc:sldMk cId="1990544870" sldId="298"/>
            <ac:spMk id="2" creationId="{E5D5318B-AB48-74AF-A0F8-6D92ED5C8E4E}"/>
          </ac:spMkLst>
        </pc:spChg>
        <pc:spChg chg="mod">
          <ac:chgData name="Dr. Khurram Jadoon khan Asstt. Professor FCS" userId="684a1a15-bea5-4a17-9b67-1313be309245" providerId="ADAL" clId="{E0D69AAA-57BF-44E3-AB40-EF5BC75F330E}" dt="2024-09-09T07:49:11.564" v="370" actId="1076"/>
          <ac:spMkLst>
            <pc:docMk/>
            <pc:sldMk cId="1990544870" sldId="298"/>
            <ac:spMk id="3" creationId="{B8D76C02-13FD-E02B-9C42-C09D727F442D}"/>
          </ac:spMkLst>
        </pc:spChg>
      </pc:sldChg>
      <pc:sldChg chg="delSp modSp mod">
        <pc:chgData name="Dr. Khurram Jadoon khan Asstt. Professor FCS" userId="684a1a15-bea5-4a17-9b67-1313be309245" providerId="ADAL" clId="{E0D69AAA-57BF-44E3-AB40-EF5BC75F330E}" dt="2024-09-09T08:07:15.028" v="407" actId="14100"/>
        <pc:sldMkLst>
          <pc:docMk/>
          <pc:sldMk cId="2783015177" sldId="299"/>
        </pc:sldMkLst>
        <pc:spChg chg="mod">
          <ac:chgData name="Dr. Khurram Jadoon khan Asstt. Professor FCS" userId="684a1a15-bea5-4a17-9b67-1313be309245" providerId="ADAL" clId="{E0D69AAA-57BF-44E3-AB40-EF5BC75F330E}" dt="2024-09-06T06:00:49.996" v="114" actId="1076"/>
          <ac:spMkLst>
            <pc:docMk/>
            <pc:sldMk cId="2783015177" sldId="299"/>
            <ac:spMk id="2" creationId="{4AE9B15B-AAAC-5DD8-8B0D-31341AA16C29}"/>
          </ac:spMkLst>
        </pc:spChg>
        <pc:spChg chg="del mod">
          <ac:chgData name="Dr. Khurram Jadoon khan Asstt. Professor FCS" userId="684a1a15-bea5-4a17-9b67-1313be309245" providerId="ADAL" clId="{E0D69AAA-57BF-44E3-AB40-EF5BC75F330E}" dt="2024-09-06T06:00:39.003" v="109" actId="478"/>
          <ac:spMkLst>
            <pc:docMk/>
            <pc:sldMk cId="2783015177" sldId="299"/>
            <ac:spMk id="6" creationId="{B52ED3D4-1863-2620-93F3-A36C44A66D7A}"/>
          </ac:spMkLst>
        </pc:spChg>
        <pc:spChg chg="mod">
          <ac:chgData name="Dr. Khurram Jadoon khan Asstt. Professor FCS" userId="684a1a15-bea5-4a17-9b67-1313be309245" providerId="ADAL" clId="{E0D69AAA-57BF-44E3-AB40-EF5BC75F330E}" dt="2024-09-09T08:07:15.028" v="407" actId="14100"/>
          <ac:spMkLst>
            <pc:docMk/>
            <pc:sldMk cId="2783015177" sldId="299"/>
            <ac:spMk id="7" creationId="{8954E063-3AD6-18CB-8133-4A10D96AFB3B}"/>
          </ac:spMkLst>
        </pc:spChg>
        <pc:spChg chg="mod">
          <ac:chgData name="Dr. Khurram Jadoon khan Asstt. Professor FCS" userId="684a1a15-bea5-4a17-9b67-1313be309245" providerId="ADAL" clId="{E0D69AAA-57BF-44E3-AB40-EF5BC75F330E}" dt="2024-09-06T05:48:52.833" v="0"/>
          <ac:spMkLst>
            <pc:docMk/>
            <pc:sldMk cId="2783015177" sldId="299"/>
            <ac:spMk id="8" creationId="{CCA82E70-DD23-7275-CFEA-AA8068AFB4F9}"/>
          </ac:spMkLst>
        </pc:spChg>
      </pc:sldChg>
      <pc:sldChg chg="modSp mod">
        <pc:chgData name="Dr. Khurram Jadoon khan Asstt. Professor FCS" userId="684a1a15-bea5-4a17-9b67-1313be309245" providerId="ADAL" clId="{E0D69AAA-57BF-44E3-AB40-EF5BC75F330E}" dt="2024-09-09T08:10:18.700" v="439" actId="14100"/>
        <pc:sldMkLst>
          <pc:docMk/>
          <pc:sldMk cId="1229059204" sldId="300"/>
        </pc:sldMkLst>
        <pc:spChg chg="mod">
          <ac:chgData name="Dr. Khurram Jadoon khan Asstt. Professor FCS" userId="684a1a15-bea5-4a17-9b67-1313be309245" providerId="ADAL" clId="{E0D69AAA-57BF-44E3-AB40-EF5BC75F330E}" dt="2024-09-09T08:09:47.418" v="434" actId="1076"/>
          <ac:spMkLst>
            <pc:docMk/>
            <pc:sldMk cId="1229059204" sldId="300"/>
            <ac:spMk id="2" creationId="{C6AEC6A3-4CA3-B313-13B5-FBBC24554029}"/>
          </ac:spMkLst>
        </pc:spChg>
        <pc:spChg chg="mod">
          <ac:chgData name="Dr. Khurram Jadoon khan Asstt. Professor FCS" userId="684a1a15-bea5-4a17-9b67-1313be309245" providerId="ADAL" clId="{E0D69AAA-57BF-44E3-AB40-EF5BC75F330E}" dt="2024-09-09T08:10:18.700" v="439" actId="14100"/>
          <ac:spMkLst>
            <pc:docMk/>
            <pc:sldMk cId="1229059204" sldId="300"/>
            <ac:spMk id="7" creationId="{BAD8A1C3-B143-4DED-2541-8468103478AA}"/>
          </ac:spMkLst>
        </pc:spChg>
      </pc:sldChg>
      <pc:sldChg chg="modSp new mod modNotesTx">
        <pc:chgData name="Dr. Khurram Jadoon khan Asstt. Professor FCS" userId="684a1a15-bea5-4a17-9b67-1313be309245" providerId="ADAL" clId="{E0D69AAA-57BF-44E3-AB40-EF5BC75F330E}" dt="2024-09-11T07:30:01.956" v="776" actId="20577"/>
        <pc:sldMkLst>
          <pc:docMk/>
          <pc:sldMk cId="3904560406" sldId="301"/>
        </pc:sldMkLst>
        <pc:spChg chg="mod">
          <ac:chgData name="Dr. Khurram Jadoon khan Asstt. Professor FCS" userId="684a1a15-bea5-4a17-9b67-1313be309245" providerId="ADAL" clId="{E0D69AAA-57BF-44E3-AB40-EF5BC75F330E}" dt="2024-09-06T13:34:58.059" v="174" actId="1076"/>
          <ac:spMkLst>
            <pc:docMk/>
            <pc:sldMk cId="3904560406" sldId="301"/>
            <ac:spMk id="2" creationId="{5F66548A-6FE3-7A7F-FED1-4880F14AEB0E}"/>
          </ac:spMkLst>
        </pc:spChg>
        <pc:spChg chg="mod">
          <ac:chgData name="Dr. Khurram Jadoon khan Asstt. Professor FCS" userId="684a1a15-bea5-4a17-9b67-1313be309245" providerId="ADAL" clId="{E0D69AAA-57BF-44E3-AB40-EF5BC75F330E}" dt="2024-09-11T07:30:01.956" v="776" actId="20577"/>
          <ac:spMkLst>
            <pc:docMk/>
            <pc:sldMk cId="3904560406" sldId="301"/>
            <ac:spMk id="3" creationId="{9142CDA7-9E23-9F30-0224-2C5B3C87AB30}"/>
          </ac:spMkLst>
        </pc:spChg>
      </pc:sldChg>
      <pc:sldChg chg="addSp delSp modSp new mod ord">
        <pc:chgData name="Dr. Khurram Jadoon khan Asstt. Professor FCS" userId="684a1a15-bea5-4a17-9b67-1313be309245" providerId="ADAL" clId="{E0D69AAA-57BF-44E3-AB40-EF5BC75F330E}" dt="2024-09-09T07:43:18.430" v="317" actId="1076"/>
        <pc:sldMkLst>
          <pc:docMk/>
          <pc:sldMk cId="366754250" sldId="302"/>
        </pc:sldMkLst>
        <pc:spChg chg="del">
          <ac:chgData name="Dr. Khurram Jadoon khan Asstt. Professor FCS" userId="684a1a15-bea5-4a17-9b67-1313be309245" providerId="ADAL" clId="{E0D69AAA-57BF-44E3-AB40-EF5BC75F330E}" dt="2024-09-06T13:40:51.883" v="212" actId="478"/>
          <ac:spMkLst>
            <pc:docMk/>
            <pc:sldMk cId="366754250" sldId="302"/>
            <ac:spMk id="2" creationId="{DDA41B3C-E078-EAD7-DF21-71ED14408076}"/>
          </ac:spMkLst>
        </pc:spChg>
        <pc:spChg chg="del">
          <ac:chgData name="Dr. Khurram Jadoon khan Asstt. Professor FCS" userId="684a1a15-bea5-4a17-9b67-1313be309245" providerId="ADAL" clId="{E0D69AAA-57BF-44E3-AB40-EF5BC75F330E}" dt="2024-09-06T13:40:53.640" v="213" actId="478"/>
          <ac:spMkLst>
            <pc:docMk/>
            <pc:sldMk cId="366754250" sldId="302"/>
            <ac:spMk id="3" creationId="{E23C0E48-30EB-DC88-4071-B82164FA665A}"/>
          </ac:spMkLst>
        </pc:spChg>
        <pc:spChg chg="add mod">
          <ac:chgData name="Dr. Khurram Jadoon khan Asstt. Professor FCS" userId="684a1a15-bea5-4a17-9b67-1313be309245" providerId="ADAL" clId="{E0D69AAA-57BF-44E3-AB40-EF5BC75F330E}" dt="2024-09-09T07:43:15.909" v="316" actId="122"/>
          <ac:spMkLst>
            <pc:docMk/>
            <pc:sldMk cId="366754250" sldId="302"/>
            <ac:spMk id="6" creationId="{3FA03A10-D8FF-806D-0CB6-7F44ABB172CA}"/>
          </ac:spMkLst>
        </pc:spChg>
        <pc:spChg chg="add mod">
          <ac:chgData name="Dr. Khurram Jadoon khan Asstt. Professor FCS" userId="684a1a15-bea5-4a17-9b67-1313be309245" providerId="ADAL" clId="{E0D69AAA-57BF-44E3-AB40-EF5BC75F330E}" dt="2024-09-09T07:43:15.909" v="316" actId="122"/>
          <ac:spMkLst>
            <pc:docMk/>
            <pc:sldMk cId="366754250" sldId="302"/>
            <ac:spMk id="7" creationId="{320F0E26-3D37-54DC-C7B3-A1126DD6413A}"/>
          </ac:spMkLst>
        </pc:spChg>
        <pc:spChg chg="add mod">
          <ac:chgData name="Dr. Khurram Jadoon khan Asstt. Professor FCS" userId="684a1a15-bea5-4a17-9b67-1313be309245" providerId="ADAL" clId="{E0D69AAA-57BF-44E3-AB40-EF5BC75F330E}" dt="2024-09-09T07:43:15.909" v="316" actId="122"/>
          <ac:spMkLst>
            <pc:docMk/>
            <pc:sldMk cId="366754250" sldId="302"/>
            <ac:spMk id="8" creationId="{36D70BA7-2EE5-2470-AA67-9A73DA848A3B}"/>
          </ac:spMkLst>
        </pc:spChg>
        <pc:grpChg chg="add mod">
          <ac:chgData name="Dr. Khurram Jadoon khan Asstt. Professor FCS" userId="684a1a15-bea5-4a17-9b67-1313be309245" providerId="ADAL" clId="{E0D69AAA-57BF-44E3-AB40-EF5BC75F330E}" dt="2024-09-09T07:43:18.430" v="317" actId="1076"/>
          <ac:grpSpMkLst>
            <pc:docMk/>
            <pc:sldMk cId="366754250" sldId="302"/>
            <ac:grpSpMk id="9" creationId="{255D5208-D7A8-1A73-4FD9-DC176624CB23}"/>
          </ac:grpSpMkLst>
        </pc:grpChg>
        <pc:picChg chg="add mod">
          <ac:chgData name="Dr. Khurram Jadoon khan Asstt. Professor FCS" userId="684a1a15-bea5-4a17-9b67-1313be309245" providerId="ADAL" clId="{E0D69AAA-57BF-44E3-AB40-EF5BC75F330E}" dt="2024-09-06T13:42:03.091" v="225" actId="164"/>
          <ac:picMkLst>
            <pc:docMk/>
            <pc:sldMk cId="366754250" sldId="302"/>
            <ac:picMk id="5" creationId="{586004F9-ACA1-5342-44D2-5538F1EDFB74}"/>
          </ac:picMkLst>
        </pc:picChg>
      </pc:sldChg>
      <pc:sldChg chg="addSp delSp modSp new mod ord">
        <pc:chgData name="Dr. Khurram Jadoon khan Asstt. Professor FCS" userId="684a1a15-bea5-4a17-9b67-1313be309245" providerId="ADAL" clId="{E0D69AAA-57BF-44E3-AB40-EF5BC75F330E}" dt="2024-09-10T08:25:37.019" v="498"/>
        <pc:sldMkLst>
          <pc:docMk/>
          <pc:sldMk cId="3083720920" sldId="303"/>
        </pc:sldMkLst>
        <pc:spChg chg="mod">
          <ac:chgData name="Dr. Khurram Jadoon khan Asstt. Professor FCS" userId="684a1a15-bea5-4a17-9b67-1313be309245" providerId="ADAL" clId="{E0D69AAA-57BF-44E3-AB40-EF5BC75F330E}" dt="2024-09-10T08:20:53.287" v="481" actId="113"/>
          <ac:spMkLst>
            <pc:docMk/>
            <pc:sldMk cId="3083720920" sldId="303"/>
            <ac:spMk id="2" creationId="{2F08FEFE-9C10-A2B7-AACD-9F226EC57846}"/>
          </ac:spMkLst>
        </pc:spChg>
        <pc:spChg chg="del mod">
          <ac:chgData name="Dr. Khurram Jadoon khan Asstt. Professor FCS" userId="684a1a15-bea5-4a17-9b67-1313be309245" providerId="ADAL" clId="{E0D69AAA-57BF-44E3-AB40-EF5BC75F330E}" dt="2024-09-10T08:20:06.831" v="465" actId="478"/>
          <ac:spMkLst>
            <pc:docMk/>
            <pc:sldMk cId="3083720920" sldId="303"/>
            <ac:spMk id="3" creationId="{FAF00547-BE8A-6413-FE9E-0525F45CA1BD}"/>
          </ac:spMkLst>
        </pc:spChg>
        <pc:spChg chg="add del mod">
          <ac:chgData name="Dr. Khurram Jadoon khan Asstt. Professor FCS" userId="684a1a15-bea5-4a17-9b67-1313be309245" providerId="ADAL" clId="{E0D69AAA-57BF-44E3-AB40-EF5BC75F330E}" dt="2024-09-10T08:20:27.255" v="470" actId="478"/>
          <ac:spMkLst>
            <pc:docMk/>
            <pc:sldMk cId="3083720920" sldId="303"/>
            <ac:spMk id="5" creationId="{27A2C0A8-BD67-84B4-DA28-BA684F1EAD57}"/>
          </ac:spMkLst>
        </pc:spChg>
        <pc:picChg chg="add mod">
          <ac:chgData name="Dr. Khurram Jadoon khan Asstt. Professor FCS" userId="684a1a15-bea5-4a17-9b67-1313be309245" providerId="ADAL" clId="{E0D69AAA-57BF-44E3-AB40-EF5BC75F330E}" dt="2024-09-10T08:20:56.146" v="482" actId="1076"/>
          <ac:picMkLst>
            <pc:docMk/>
            <pc:sldMk cId="3083720920" sldId="303"/>
            <ac:picMk id="7" creationId="{D6D2BD65-0FDD-B211-07B6-EE8FA7DC032E}"/>
          </ac:picMkLst>
        </pc:picChg>
      </pc:sldChg>
      <pc:sldChg chg="addSp delSp modSp new del mod">
        <pc:chgData name="Dr. Khurram Jadoon khan Asstt. Professor FCS" userId="684a1a15-bea5-4a17-9b67-1313be309245" providerId="ADAL" clId="{E0D69AAA-57BF-44E3-AB40-EF5BC75F330E}" dt="2024-09-09T06:23:48.235" v="237" actId="47"/>
        <pc:sldMkLst>
          <pc:docMk/>
          <pc:sldMk cId="2097688909" sldId="304"/>
        </pc:sldMkLst>
        <pc:spChg chg="mod">
          <ac:chgData name="Dr. Khurram Jadoon khan Asstt. Professor FCS" userId="684a1a15-bea5-4a17-9b67-1313be309245" providerId="ADAL" clId="{E0D69AAA-57BF-44E3-AB40-EF5BC75F330E}" dt="2024-09-09T06:22:31.860" v="233" actId="1076"/>
          <ac:spMkLst>
            <pc:docMk/>
            <pc:sldMk cId="2097688909" sldId="304"/>
            <ac:spMk id="2" creationId="{A47CD172-14AF-F1F5-A2AC-C0CDC185166E}"/>
          </ac:spMkLst>
        </pc:spChg>
        <pc:spChg chg="del">
          <ac:chgData name="Dr. Khurram Jadoon khan Asstt. Professor FCS" userId="684a1a15-bea5-4a17-9b67-1313be309245" providerId="ADAL" clId="{E0D69AAA-57BF-44E3-AB40-EF5BC75F330E}" dt="2024-09-09T06:22:33.505" v="234" actId="478"/>
          <ac:spMkLst>
            <pc:docMk/>
            <pc:sldMk cId="2097688909" sldId="304"/>
            <ac:spMk id="3" creationId="{1CE6D23E-6351-C912-10A3-7200197C8A6C}"/>
          </ac:spMkLst>
        </pc:spChg>
        <pc:picChg chg="add mod">
          <ac:chgData name="Dr. Khurram Jadoon khan Asstt. Professor FCS" userId="684a1a15-bea5-4a17-9b67-1313be309245" providerId="ADAL" clId="{E0D69AAA-57BF-44E3-AB40-EF5BC75F330E}" dt="2024-09-09T06:22:36.382" v="236" actId="1076"/>
          <ac:picMkLst>
            <pc:docMk/>
            <pc:sldMk cId="2097688909" sldId="304"/>
            <ac:picMk id="5" creationId="{E705D483-A5DE-FD2A-944E-216A77708AD4}"/>
          </ac:picMkLst>
        </pc:picChg>
      </pc:sldChg>
      <pc:sldChg chg="addSp delSp modSp new mod ord">
        <pc:chgData name="Dr. Khurram Jadoon khan Asstt. Professor FCS" userId="684a1a15-bea5-4a17-9b67-1313be309245" providerId="ADAL" clId="{E0D69AAA-57BF-44E3-AB40-EF5BC75F330E}" dt="2024-09-09T07:42:59.930" v="312"/>
        <pc:sldMkLst>
          <pc:docMk/>
          <pc:sldMk cId="3354522582" sldId="304"/>
        </pc:sldMkLst>
        <pc:spChg chg="del mod">
          <ac:chgData name="Dr. Khurram Jadoon khan Asstt. Professor FCS" userId="684a1a15-bea5-4a17-9b67-1313be309245" providerId="ADAL" clId="{E0D69AAA-57BF-44E3-AB40-EF5BC75F330E}" dt="2024-09-09T06:27:11.956" v="306" actId="478"/>
          <ac:spMkLst>
            <pc:docMk/>
            <pc:sldMk cId="3354522582" sldId="304"/>
            <ac:spMk id="2" creationId="{33F33B1A-DDA5-46B3-6E58-181022C48F88}"/>
          </ac:spMkLst>
        </pc:spChg>
        <pc:spChg chg="del">
          <ac:chgData name="Dr. Khurram Jadoon khan Asstt. Professor FCS" userId="684a1a15-bea5-4a17-9b67-1313be309245" providerId="ADAL" clId="{E0D69AAA-57BF-44E3-AB40-EF5BC75F330E}" dt="2024-09-09T06:26:56.675" v="301" actId="478"/>
          <ac:spMkLst>
            <pc:docMk/>
            <pc:sldMk cId="3354522582" sldId="304"/>
            <ac:spMk id="3" creationId="{62A9BA77-8A09-4EAD-95D2-33F00C479B10}"/>
          </ac:spMkLst>
        </pc:spChg>
        <pc:picChg chg="add mod">
          <ac:chgData name="Dr. Khurram Jadoon khan Asstt. Professor FCS" userId="684a1a15-bea5-4a17-9b67-1313be309245" providerId="ADAL" clId="{E0D69AAA-57BF-44E3-AB40-EF5BC75F330E}" dt="2024-09-09T06:27:09.194" v="305" actId="1076"/>
          <ac:picMkLst>
            <pc:docMk/>
            <pc:sldMk cId="3354522582" sldId="304"/>
            <ac:picMk id="5" creationId="{A59C823F-7159-FBE0-081B-F2ACA450396F}"/>
          </ac:picMkLst>
        </pc:picChg>
      </pc:sldChg>
      <pc:sldChg chg="add ord">
        <pc:chgData name="Dr. Khurram Jadoon khan Asstt. Professor FCS" userId="684a1a15-bea5-4a17-9b67-1313be309245" providerId="ADAL" clId="{E0D69AAA-57BF-44E3-AB40-EF5BC75F330E}" dt="2024-09-10T08:25:37.019" v="498"/>
        <pc:sldMkLst>
          <pc:docMk/>
          <pc:sldMk cId="824718625" sldId="305"/>
        </pc:sldMkLst>
      </pc:sldChg>
      <pc:sldChg chg="addSp delSp modSp new mod">
        <pc:chgData name="Dr. Khurram Jadoon khan Asstt. Professor FCS" userId="684a1a15-bea5-4a17-9b67-1313be309245" providerId="ADAL" clId="{E0D69AAA-57BF-44E3-AB40-EF5BC75F330E}" dt="2024-09-10T08:22:06.078" v="490" actId="1076"/>
        <pc:sldMkLst>
          <pc:docMk/>
          <pc:sldMk cId="496371931" sldId="306"/>
        </pc:sldMkLst>
        <pc:spChg chg="del mod">
          <ac:chgData name="Dr. Khurram Jadoon khan Asstt. Professor FCS" userId="684a1a15-bea5-4a17-9b67-1313be309245" providerId="ADAL" clId="{E0D69AAA-57BF-44E3-AB40-EF5BC75F330E}" dt="2024-09-10T08:21:48.500" v="485" actId="478"/>
          <ac:spMkLst>
            <pc:docMk/>
            <pc:sldMk cId="496371931" sldId="306"/>
            <ac:spMk id="2" creationId="{D3C5D67F-23AA-5077-8C13-BE4B65A481B0}"/>
          </ac:spMkLst>
        </pc:spChg>
        <pc:spChg chg="del">
          <ac:chgData name="Dr. Khurram Jadoon khan Asstt. Professor FCS" userId="684a1a15-bea5-4a17-9b67-1313be309245" providerId="ADAL" clId="{E0D69AAA-57BF-44E3-AB40-EF5BC75F330E}" dt="2024-09-10T08:21:49.811" v="486" actId="478"/>
          <ac:spMkLst>
            <pc:docMk/>
            <pc:sldMk cId="496371931" sldId="306"/>
            <ac:spMk id="3" creationId="{7149E33D-6CE8-349F-54B0-E92B818AED94}"/>
          </ac:spMkLst>
        </pc:spChg>
        <pc:picChg chg="add mod">
          <ac:chgData name="Dr. Khurram Jadoon khan Asstt. Professor FCS" userId="684a1a15-bea5-4a17-9b67-1313be309245" providerId="ADAL" clId="{E0D69AAA-57BF-44E3-AB40-EF5BC75F330E}" dt="2024-09-10T08:22:06.078" v="490" actId="1076"/>
          <ac:picMkLst>
            <pc:docMk/>
            <pc:sldMk cId="496371931" sldId="306"/>
            <ac:picMk id="5" creationId="{959B7A09-7E09-1BD9-4378-C6F6C5D5A816}"/>
          </ac:picMkLst>
        </pc:picChg>
      </pc:sldChg>
      <pc:sldChg chg="addSp delSp modSp add mod">
        <pc:chgData name="Dr. Khurram Jadoon khan Asstt. Professor FCS" userId="684a1a15-bea5-4a17-9b67-1313be309245" providerId="ADAL" clId="{E0D69AAA-57BF-44E3-AB40-EF5BC75F330E}" dt="2024-09-10T08:41:54.466" v="666" actId="478"/>
        <pc:sldMkLst>
          <pc:docMk/>
          <pc:sldMk cId="2559858612" sldId="307"/>
        </pc:sldMkLst>
        <pc:spChg chg="add del mod topLvl">
          <ac:chgData name="Dr. Khurram Jadoon khan Asstt. Professor FCS" userId="684a1a15-bea5-4a17-9b67-1313be309245" providerId="ADAL" clId="{E0D69AAA-57BF-44E3-AB40-EF5BC75F330E}" dt="2024-09-10T08:38:33.034" v="643" actId="108"/>
          <ac:spMkLst>
            <pc:docMk/>
            <pc:sldMk cId="2559858612" sldId="307"/>
            <ac:spMk id="10" creationId="{8876F2FE-46BB-7734-1FF5-B7CC9E82E941}"/>
          </ac:spMkLst>
        </pc:spChg>
        <pc:spChg chg="del mod topLvl">
          <ac:chgData name="Dr. Khurram Jadoon khan Asstt. Professor FCS" userId="684a1a15-bea5-4a17-9b67-1313be309245" providerId="ADAL" clId="{E0D69AAA-57BF-44E3-AB40-EF5BC75F330E}" dt="2024-09-10T08:37:16.488" v="573" actId="478"/>
          <ac:spMkLst>
            <pc:docMk/>
            <pc:sldMk cId="2559858612" sldId="307"/>
            <ac:spMk id="11" creationId="{F22E9B1A-57FC-352A-1C7F-3DDC10CB8142}"/>
          </ac:spMkLst>
        </pc:spChg>
        <pc:spChg chg="del mod topLvl">
          <ac:chgData name="Dr. Khurram Jadoon khan Asstt. Professor FCS" userId="684a1a15-bea5-4a17-9b67-1313be309245" providerId="ADAL" clId="{E0D69AAA-57BF-44E3-AB40-EF5BC75F330E}" dt="2024-09-10T08:37:13.307" v="572" actId="478"/>
          <ac:spMkLst>
            <pc:docMk/>
            <pc:sldMk cId="2559858612" sldId="307"/>
            <ac:spMk id="12" creationId="{0E7EE30F-0D73-5544-E925-D049896511B5}"/>
          </ac:spMkLst>
        </pc:spChg>
        <pc:spChg chg="mod topLvl">
          <ac:chgData name="Dr. Khurram Jadoon khan Asstt. Professor FCS" userId="684a1a15-bea5-4a17-9b67-1313be309245" providerId="ADAL" clId="{E0D69AAA-57BF-44E3-AB40-EF5BC75F330E}" dt="2024-09-10T08:36:22.028" v="549" actId="21"/>
          <ac:spMkLst>
            <pc:docMk/>
            <pc:sldMk cId="2559858612" sldId="307"/>
            <ac:spMk id="13" creationId="{56037453-0B20-B0BA-F8DC-4352B7766AF5}"/>
          </ac:spMkLst>
        </pc:spChg>
        <pc:spChg chg="mod topLvl">
          <ac:chgData name="Dr. Khurram Jadoon khan Asstt. Professor FCS" userId="684a1a15-bea5-4a17-9b67-1313be309245" providerId="ADAL" clId="{E0D69AAA-57BF-44E3-AB40-EF5BC75F330E}" dt="2024-09-10T08:36:26.433" v="552" actId="21"/>
          <ac:spMkLst>
            <pc:docMk/>
            <pc:sldMk cId="2559858612" sldId="307"/>
            <ac:spMk id="14" creationId="{7D805A3C-BAFE-AE6E-1846-E58D0F97B454}"/>
          </ac:spMkLst>
        </pc:spChg>
        <pc:spChg chg="add del mod topLvl">
          <ac:chgData name="Dr. Khurram Jadoon khan Asstt. Professor FCS" userId="684a1a15-bea5-4a17-9b67-1313be309245" providerId="ADAL" clId="{E0D69AAA-57BF-44E3-AB40-EF5BC75F330E}" dt="2024-09-10T08:36:58.996" v="558" actId="478"/>
          <ac:spMkLst>
            <pc:docMk/>
            <pc:sldMk cId="2559858612" sldId="307"/>
            <ac:spMk id="15" creationId="{A19D6F52-7BAF-9232-08FD-721C77220A27}"/>
          </ac:spMkLst>
        </pc:spChg>
        <pc:spChg chg="add mod">
          <ac:chgData name="Dr. Khurram Jadoon khan Asstt. Professor FCS" userId="684a1a15-bea5-4a17-9b67-1313be309245" providerId="ADAL" clId="{E0D69AAA-57BF-44E3-AB40-EF5BC75F330E}" dt="2024-09-10T08:39:57.712" v="657" actId="1076"/>
          <ac:spMkLst>
            <pc:docMk/>
            <pc:sldMk cId="2559858612" sldId="307"/>
            <ac:spMk id="18" creationId="{0533F6F6-468C-2B56-9471-E61890443259}"/>
          </ac:spMkLst>
        </pc:spChg>
        <pc:spChg chg="add del mod">
          <ac:chgData name="Dr. Khurram Jadoon khan Asstt. Professor FCS" userId="684a1a15-bea5-4a17-9b67-1313be309245" providerId="ADAL" clId="{E0D69AAA-57BF-44E3-AB40-EF5BC75F330E}" dt="2024-09-10T08:41:54.466" v="666" actId="478"/>
          <ac:spMkLst>
            <pc:docMk/>
            <pc:sldMk cId="2559858612" sldId="307"/>
            <ac:spMk id="19" creationId="{D4F09BC9-CF15-A2D8-81EA-0773FA4585D4}"/>
          </ac:spMkLst>
        </pc:spChg>
        <pc:grpChg chg="add del mod">
          <ac:chgData name="Dr. Khurram Jadoon khan Asstt. Professor FCS" userId="684a1a15-bea5-4a17-9b67-1313be309245" providerId="ADAL" clId="{E0D69AAA-57BF-44E3-AB40-EF5BC75F330E}" dt="2024-09-10T08:35:36.264" v="531" actId="165"/>
          <ac:grpSpMkLst>
            <pc:docMk/>
            <pc:sldMk cId="2559858612" sldId="307"/>
            <ac:grpSpMk id="9" creationId="{096232B7-9CFF-71CD-51CB-36331B430A76}"/>
          </ac:grpSpMkLst>
        </pc:grpChg>
        <pc:grpChg chg="add mod">
          <ac:chgData name="Dr. Khurram Jadoon khan Asstt. Professor FCS" userId="684a1a15-bea5-4a17-9b67-1313be309245" providerId="ADAL" clId="{E0D69AAA-57BF-44E3-AB40-EF5BC75F330E}" dt="2024-09-10T08:35:39.593" v="532" actId="164"/>
          <ac:grpSpMkLst>
            <pc:docMk/>
            <pc:sldMk cId="2559858612" sldId="307"/>
            <ac:grpSpMk id="16" creationId="{7B9E3369-2E96-642D-C95D-D1F5FE13C832}"/>
          </ac:grpSpMkLst>
        </pc:grpChg>
        <pc:picChg chg="add del mod">
          <ac:chgData name="Dr. Khurram Jadoon khan Asstt. Professor FCS" userId="684a1a15-bea5-4a17-9b67-1313be309245" providerId="ADAL" clId="{E0D69AAA-57BF-44E3-AB40-EF5BC75F330E}" dt="2024-09-10T08:34:32.083" v="510" actId="478"/>
          <ac:picMkLst>
            <pc:docMk/>
            <pc:sldMk cId="2559858612" sldId="307"/>
            <ac:picMk id="3" creationId="{D41F6EE4-DF9B-86B0-BA9B-3F9D8F051142}"/>
          </ac:picMkLst>
        </pc:picChg>
        <pc:picChg chg="del">
          <ac:chgData name="Dr. Khurram Jadoon khan Asstt. Professor FCS" userId="684a1a15-bea5-4a17-9b67-1313be309245" providerId="ADAL" clId="{E0D69AAA-57BF-44E3-AB40-EF5BC75F330E}" dt="2024-09-10T08:24:57.644" v="492" actId="478"/>
          <ac:picMkLst>
            <pc:docMk/>
            <pc:sldMk cId="2559858612" sldId="307"/>
            <ac:picMk id="5" creationId="{959B7A09-7E09-1BD9-4378-C6F6C5D5A816}"/>
          </ac:picMkLst>
        </pc:picChg>
        <pc:picChg chg="add mod">
          <ac:chgData name="Dr. Khurram Jadoon khan Asstt. Professor FCS" userId="684a1a15-bea5-4a17-9b67-1313be309245" providerId="ADAL" clId="{E0D69AAA-57BF-44E3-AB40-EF5BC75F330E}" dt="2024-09-10T08:40:24.060" v="661" actId="1076"/>
          <ac:picMkLst>
            <pc:docMk/>
            <pc:sldMk cId="2559858612" sldId="307"/>
            <ac:picMk id="6" creationId="{4BCBB9DA-48D3-33EE-FA8F-BB0E2A53686F}"/>
          </ac:picMkLst>
        </pc:picChg>
        <pc:picChg chg="add del">
          <ac:chgData name="Dr. Khurram Jadoon khan Asstt. Professor FCS" userId="684a1a15-bea5-4a17-9b67-1313be309245" providerId="ADAL" clId="{E0D69AAA-57BF-44E3-AB40-EF5BC75F330E}" dt="2024-09-10T08:34:55.085" v="521" actId="478"/>
          <ac:picMkLst>
            <pc:docMk/>
            <pc:sldMk cId="2559858612" sldId="307"/>
            <ac:picMk id="8" creationId="{B87B57E4-79B0-D198-4051-C83454684AB2}"/>
          </ac:picMkLst>
        </pc:picChg>
      </pc:sldChg>
      <pc:sldChg chg="addSp delSp modSp new mod">
        <pc:chgData name="Dr. Khurram Jadoon khan Asstt. Professor FCS" userId="684a1a15-bea5-4a17-9b67-1313be309245" providerId="ADAL" clId="{E0D69AAA-57BF-44E3-AB40-EF5BC75F330E}" dt="2024-09-10T08:27:26.452" v="507" actId="1076"/>
        <pc:sldMkLst>
          <pc:docMk/>
          <pc:sldMk cId="3002520359" sldId="308"/>
        </pc:sldMkLst>
        <pc:spChg chg="del">
          <ac:chgData name="Dr. Khurram Jadoon khan Asstt. Professor FCS" userId="684a1a15-bea5-4a17-9b67-1313be309245" providerId="ADAL" clId="{E0D69AAA-57BF-44E3-AB40-EF5BC75F330E}" dt="2024-09-10T08:27:16.238" v="500" actId="478"/>
          <ac:spMkLst>
            <pc:docMk/>
            <pc:sldMk cId="3002520359" sldId="308"/>
            <ac:spMk id="2" creationId="{0C95EF6A-E394-4832-4CC8-ECCE95BFA2F0}"/>
          </ac:spMkLst>
        </pc:spChg>
        <pc:spChg chg="del">
          <ac:chgData name="Dr. Khurram Jadoon khan Asstt. Professor FCS" userId="684a1a15-bea5-4a17-9b67-1313be309245" providerId="ADAL" clId="{E0D69AAA-57BF-44E3-AB40-EF5BC75F330E}" dt="2024-09-10T08:27:17.182" v="501" actId="478"/>
          <ac:spMkLst>
            <pc:docMk/>
            <pc:sldMk cId="3002520359" sldId="308"/>
            <ac:spMk id="3" creationId="{BECD109C-B79A-6894-AEC6-49F9CA03A0B3}"/>
          </ac:spMkLst>
        </pc:spChg>
        <pc:picChg chg="add mod">
          <ac:chgData name="Dr. Khurram Jadoon khan Asstt. Professor FCS" userId="684a1a15-bea5-4a17-9b67-1313be309245" providerId="ADAL" clId="{E0D69AAA-57BF-44E3-AB40-EF5BC75F330E}" dt="2024-09-10T08:27:26.452" v="507" actId="1076"/>
          <ac:picMkLst>
            <pc:docMk/>
            <pc:sldMk cId="3002520359" sldId="308"/>
            <ac:picMk id="5" creationId="{7108B3B4-7B4E-B0DE-0E3E-8DAE1704F32D}"/>
          </ac:picMkLst>
        </pc:picChg>
      </pc:sldChg>
      <pc:sldChg chg="addSp delSp modSp new mod">
        <pc:chgData name="Dr. Khurram Jadoon khan Asstt. Professor FCS" userId="684a1a15-bea5-4a17-9b67-1313be309245" providerId="ADAL" clId="{E0D69AAA-57BF-44E3-AB40-EF5BC75F330E}" dt="2024-09-10T09:00:11.175" v="773" actId="14100"/>
        <pc:sldMkLst>
          <pc:docMk/>
          <pc:sldMk cId="3051616148" sldId="309"/>
        </pc:sldMkLst>
        <pc:spChg chg="mod">
          <ac:chgData name="Dr. Khurram Jadoon khan Asstt. Professor FCS" userId="684a1a15-bea5-4a17-9b67-1313be309245" providerId="ADAL" clId="{E0D69AAA-57BF-44E3-AB40-EF5BC75F330E}" dt="2024-09-10T09:00:01.387" v="770" actId="1076"/>
          <ac:spMkLst>
            <pc:docMk/>
            <pc:sldMk cId="3051616148" sldId="309"/>
            <ac:spMk id="2" creationId="{598439F5-E215-012F-96D7-EE5BC4B7C6F2}"/>
          </ac:spMkLst>
        </pc:spChg>
        <pc:spChg chg="del mod">
          <ac:chgData name="Dr. Khurram Jadoon khan Asstt. Professor FCS" userId="684a1a15-bea5-4a17-9b67-1313be309245" providerId="ADAL" clId="{E0D69AAA-57BF-44E3-AB40-EF5BC75F330E}" dt="2024-09-10T08:54:30.500" v="690" actId="478"/>
          <ac:spMkLst>
            <pc:docMk/>
            <pc:sldMk cId="3051616148" sldId="309"/>
            <ac:spMk id="3" creationId="{DBD1C82B-3DE6-0B76-6FD2-8E81439327A8}"/>
          </ac:spMkLst>
        </pc:spChg>
        <pc:spChg chg="add mod">
          <ac:chgData name="Dr. Khurram Jadoon khan Asstt. Professor FCS" userId="684a1a15-bea5-4a17-9b67-1313be309245" providerId="ADAL" clId="{E0D69AAA-57BF-44E3-AB40-EF5BC75F330E}" dt="2024-09-10T09:00:11.175" v="773" actId="14100"/>
          <ac:spMkLst>
            <pc:docMk/>
            <pc:sldMk cId="3051616148" sldId="309"/>
            <ac:spMk id="5" creationId="{90A89CD9-43CE-6D4F-DE87-7F45D958F10B}"/>
          </ac:spMkLst>
        </pc:spChg>
      </pc:sldChg>
      <pc:sldMasterChg chg="modSp modSldLayout">
        <pc:chgData name="Dr. Khurram Jadoon khan Asstt. Professor FCS" userId="684a1a15-bea5-4a17-9b67-1313be309245" providerId="ADAL" clId="{E0D69AAA-57BF-44E3-AB40-EF5BC75F330E}" dt="2024-09-06T05:48:52.833" v="0"/>
        <pc:sldMasterMkLst>
          <pc:docMk/>
          <pc:sldMasterMk cId="0" sldId="2147483648"/>
        </pc:sldMasterMkLst>
        <pc:spChg chg="mod">
          <ac:chgData name="Dr. Khurram Jadoon khan Asstt. Professor FCS" userId="684a1a15-bea5-4a17-9b67-1313be309245" providerId="ADAL" clId="{E0D69AAA-57BF-44E3-AB40-EF5BC75F330E}" dt="2024-09-06T05:48:52.833" v="0"/>
          <ac:spMkLst>
            <pc:docMk/>
            <pc:sldMasterMk cId="0" sldId="2147483648"/>
            <ac:spMk id="2" creationId="{00000000-0000-0000-0000-000000000000}"/>
          </ac:spMkLst>
        </pc:spChg>
        <pc:spChg chg="mod">
          <ac:chgData name="Dr. Khurram Jadoon khan Asstt. Professor FCS" userId="684a1a15-bea5-4a17-9b67-1313be309245" providerId="ADAL" clId="{E0D69AAA-57BF-44E3-AB40-EF5BC75F330E}" dt="2024-09-06T05:48:52.833" v="0"/>
          <ac:spMkLst>
            <pc:docMk/>
            <pc:sldMasterMk cId="0" sldId="2147483648"/>
            <ac:spMk id="3" creationId="{00000000-0000-0000-0000-000000000000}"/>
          </ac:spMkLst>
        </pc:spChg>
        <pc:spChg chg="mod">
          <ac:chgData name="Dr. Khurram Jadoon khan Asstt. Professor FCS" userId="684a1a15-bea5-4a17-9b67-1313be309245" providerId="ADAL" clId="{E0D69AAA-57BF-44E3-AB40-EF5BC75F330E}" dt="2024-09-06T05:48:52.833" v="0"/>
          <ac:spMkLst>
            <pc:docMk/>
            <pc:sldMasterMk cId="0" sldId="2147483648"/>
            <ac:spMk id="4" creationId="{00000000-0000-0000-0000-000000000000}"/>
          </ac:spMkLst>
        </pc:spChg>
        <pc:spChg chg="mod">
          <ac:chgData name="Dr. Khurram Jadoon khan Asstt. Professor FCS" userId="684a1a15-bea5-4a17-9b67-1313be309245" providerId="ADAL" clId="{E0D69AAA-57BF-44E3-AB40-EF5BC75F330E}" dt="2024-09-06T05:48:52.833" v="0"/>
          <ac:spMkLst>
            <pc:docMk/>
            <pc:sldMasterMk cId="0" sldId="2147483648"/>
            <ac:spMk id="5" creationId="{00000000-0000-0000-0000-000000000000}"/>
          </ac:spMkLst>
        </pc:spChg>
        <pc:spChg chg="mod">
          <ac:chgData name="Dr. Khurram Jadoon khan Asstt. Professor FCS" userId="684a1a15-bea5-4a17-9b67-1313be309245" providerId="ADAL" clId="{E0D69AAA-57BF-44E3-AB40-EF5BC75F330E}" dt="2024-09-06T05:48:52.833" v="0"/>
          <ac:spMkLst>
            <pc:docMk/>
            <pc:sldMasterMk cId="0" sldId="2147483648"/>
            <ac:spMk id="6" creationId="{00000000-0000-0000-0000-000000000000}"/>
          </ac:spMkLst>
        </pc:spChg>
        <pc:sldLayoutChg chg="modSp">
          <pc:chgData name="Dr. Khurram Jadoon khan Asstt. Professor FCS" userId="684a1a15-bea5-4a17-9b67-1313be309245" providerId="ADAL" clId="{E0D69AAA-57BF-44E3-AB40-EF5BC75F330E}" dt="2024-09-06T05:48:52.833" v="0"/>
          <pc:sldLayoutMkLst>
            <pc:docMk/>
            <pc:sldMasterMk cId="0" sldId="2147483648"/>
            <pc:sldLayoutMk cId="0" sldId="2147483661"/>
          </pc:sldLayoutMkLst>
          <pc:spChg chg="mod">
            <ac:chgData name="Dr. Khurram Jadoon khan Asstt. Professor FCS" userId="684a1a15-bea5-4a17-9b67-1313be309245" providerId="ADAL" clId="{E0D69AAA-57BF-44E3-AB40-EF5BC75F330E}" dt="2024-09-06T05:48:52.833" v="0"/>
            <ac:spMkLst>
              <pc:docMk/>
              <pc:sldMasterMk cId="0" sldId="2147483648"/>
              <pc:sldLayoutMk cId="0" sldId="2147483661"/>
              <ac:spMk id="2" creationId="{00000000-0000-0000-0000-000000000000}"/>
            </ac:spMkLst>
          </pc:spChg>
          <pc:spChg chg="mod">
            <ac:chgData name="Dr. Khurram Jadoon khan Asstt. Professor FCS" userId="684a1a15-bea5-4a17-9b67-1313be309245" providerId="ADAL" clId="{E0D69AAA-57BF-44E3-AB40-EF5BC75F330E}" dt="2024-09-06T05:48:52.833" v="0"/>
            <ac:spMkLst>
              <pc:docMk/>
              <pc:sldMasterMk cId="0" sldId="2147483648"/>
              <pc:sldLayoutMk cId="0" sldId="2147483661"/>
              <ac:spMk id="3" creationId="{00000000-0000-0000-0000-000000000000}"/>
            </ac:spMkLst>
          </pc:spChg>
        </pc:sldLayoutChg>
        <pc:sldLayoutChg chg="modSp">
          <pc:chgData name="Dr. Khurram Jadoon khan Asstt. Professor FCS" userId="684a1a15-bea5-4a17-9b67-1313be309245" providerId="ADAL" clId="{E0D69AAA-57BF-44E3-AB40-EF5BC75F330E}" dt="2024-09-06T05:48:52.833" v="0"/>
          <pc:sldLayoutMkLst>
            <pc:docMk/>
            <pc:sldMasterMk cId="0" sldId="2147483648"/>
            <pc:sldLayoutMk cId="0" sldId="2147483662"/>
          </pc:sldLayoutMkLst>
          <pc:spChg chg="mod">
            <ac:chgData name="Dr. Khurram Jadoon khan Asstt. Professor FCS" userId="684a1a15-bea5-4a17-9b67-1313be309245" providerId="ADAL" clId="{E0D69AAA-57BF-44E3-AB40-EF5BC75F330E}" dt="2024-09-06T05:48:52.833" v="0"/>
            <ac:spMkLst>
              <pc:docMk/>
              <pc:sldMasterMk cId="0" sldId="2147483648"/>
              <pc:sldLayoutMk cId="0" sldId="2147483662"/>
              <ac:spMk id="2" creationId="{00000000-0000-0000-0000-000000000000}"/>
            </ac:spMkLst>
          </pc:spChg>
          <pc:spChg chg="mod">
            <ac:chgData name="Dr. Khurram Jadoon khan Asstt. Professor FCS" userId="684a1a15-bea5-4a17-9b67-1313be309245" providerId="ADAL" clId="{E0D69AAA-57BF-44E3-AB40-EF5BC75F330E}" dt="2024-09-06T05:48:52.833" v="0"/>
            <ac:spMkLst>
              <pc:docMk/>
              <pc:sldMasterMk cId="0" sldId="2147483648"/>
              <pc:sldLayoutMk cId="0" sldId="2147483662"/>
              <ac:spMk id="3" creationId="{00000000-0000-0000-0000-000000000000}"/>
            </ac:spMkLst>
          </pc:spChg>
        </pc:sldLayoutChg>
        <pc:sldLayoutChg chg="modSp">
          <pc:chgData name="Dr. Khurram Jadoon khan Asstt. Professor FCS" userId="684a1a15-bea5-4a17-9b67-1313be309245" providerId="ADAL" clId="{E0D69AAA-57BF-44E3-AB40-EF5BC75F330E}" dt="2024-09-06T05:48:52.833" v="0"/>
          <pc:sldLayoutMkLst>
            <pc:docMk/>
            <pc:sldMasterMk cId="0" sldId="2147483648"/>
            <pc:sldLayoutMk cId="0" sldId="2147483663"/>
          </pc:sldLayoutMkLst>
          <pc:spChg chg="mod">
            <ac:chgData name="Dr. Khurram Jadoon khan Asstt. Professor FCS" userId="684a1a15-bea5-4a17-9b67-1313be309245" providerId="ADAL" clId="{E0D69AAA-57BF-44E3-AB40-EF5BC75F330E}" dt="2024-09-06T05:48:52.833" v="0"/>
            <ac:spMkLst>
              <pc:docMk/>
              <pc:sldMasterMk cId="0" sldId="2147483648"/>
              <pc:sldLayoutMk cId="0" sldId="2147483663"/>
              <ac:spMk id="2" creationId="{00000000-0000-0000-0000-000000000000}"/>
            </ac:spMkLst>
          </pc:spChg>
          <pc:spChg chg="mod">
            <ac:chgData name="Dr. Khurram Jadoon khan Asstt. Professor FCS" userId="684a1a15-bea5-4a17-9b67-1313be309245" providerId="ADAL" clId="{E0D69AAA-57BF-44E3-AB40-EF5BC75F330E}" dt="2024-09-06T05:48:52.833" v="0"/>
            <ac:spMkLst>
              <pc:docMk/>
              <pc:sldMasterMk cId="0" sldId="2147483648"/>
              <pc:sldLayoutMk cId="0" sldId="2147483663"/>
              <ac:spMk id="3" creationId="{00000000-0000-0000-0000-000000000000}"/>
            </ac:spMkLst>
          </pc:spChg>
          <pc:spChg chg="mod">
            <ac:chgData name="Dr. Khurram Jadoon khan Asstt. Professor FCS" userId="684a1a15-bea5-4a17-9b67-1313be309245" providerId="ADAL" clId="{E0D69AAA-57BF-44E3-AB40-EF5BC75F330E}" dt="2024-09-06T05:48:52.833" v="0"/>
            <ac:spMkLst>
              <pc:docMk/>
              <pc:sldMasterMk cId="0" sldId="2147483648"/>
              <pc:sldLayoutMk cId="0" sldId="2147483663"/>
              <ac:spMk id="4" creationId="{00000000-0000-0000-0000-000000000000}"/>
            </ac:spMkLst>
          </pc:spChg>
        </pc:sldLayoutChg>
        <pc:sldLayoutChg chg="modSp">
          <pc:chgData name="Dr. Khurram Jadoon khan Asstt. Professor FCS" userId="684a1a15-bea5-4a17-9b67-1313be309245" providerId="ADAL" clId="{E0D69AAA-57BF-44E3-AB40-EF5BC75F330E}" dt="2024-09-06T05:48:52.833" v="0"/>
          <pc:sldLayoutMkLst>
            <pc:docMk/>
            <pc:sldMasterMk cId="0" sldId="2147483648"/>
            <pc:sldLayoutMk cId="0" sldId="2147483664"/>
          </pc:sldLayoutMkLst>
          <pc:spChg chg="mod">
            <ac:chgData name="Dr. Khurram Jadoon khan Asstt. Professor FCS" userId="684a1a15-bea5-4a17-9b67-1313be309245" providerId="ADAL" clId="{E0D69AAA-57BF-44E3-AB40-EF5BC75F330E}" dt="2024-09-06T05:48:52.833" v="0"/>
            <ac:spMkLst>
              <pc:docMk/>
              <pc:sldMasterMk cId="0" sldId="2147483648"/>
              <pc:sldLayoutMk cId="0" sldId="2147483664"/>
              <ac:spMk id="2"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21FD80EB-B9FB-4779-84FD-09A5B51CD9BC}" type="datetimeFigureOut">
              <a:rPr lang="en-US" smtClean="0"/>
              <a:t>9/11/2025</a:t>
            </a:fld>
            <a:endParaRPr lang="en-US"/>
          </a:p>
        </p:txBody>
      </p:sp>
      <p:sp>
        <p:nvSpPr>
          <p:cNvPr id="4" name="Slide Image Placeholder 3"/>
          <p:cNvSpPr>
            <a:spLocks noGrp="1" noRot="1" noChangeAspect="1"/>
          </p:cNvSpPr>
          <p:nvPr>
            <p:ph type="sldImg" idx="2"/>
          </p:nvPr>
        </p:nvSpPr>
        <p:spPr>
          <a:xfrm>
            <a:off x="3079750" y="944563"/>
            <a:ext cx="4533900"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38259090-5383-4766-A10A-FA9DD5E7C7DE}" type="slidenum">
              <a:rPr lang="en-US" smtClean="0"/>
              <a:t>‹#›</a:t>
            </a:fld>
            <a:endParaRPr lang="en-US"/>
          </a:p>
        </p:txBody>
      </p:sp>
    </p:spTree>
    <p:extLst>
      <p:ext uri="{BB962C8B-B14F-4D97-AF65-F5344CB8AC3E}">
        <p14:creationId xmlns:p14="http://schemas.microsoft.com/office/powerpoint/2010/main" val="4265103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aisera.com/blog/agentic-orchestration/" TargetMode="External"/><Relationship Id="rId3" Type="http://schemas.openxmlformats.org/officeDocument/2006/relationships/hyperlink" Target="https://aisera.com/blog/what-are-ai-agents/" TargetMode="External"/><Relationship Id="rId7" Type="http://schemas.openxmlformats.org/officeDocument/2006/relationships/hyperlink" Target="https://en.wikipedia.org/wiki/Monolithic_system" TargetMode="External"/><Relationship Id="rId12" Type="http://schemas.openxmlformats.org/officeDocument/2006/relationships/hyperlink" Target="https://aisera.com/blog/scaling-agentic-ai/" TargetMode="External"/><Relationship Id="rId2" Type="http://schemas.openxmlformats.org/officeDocument/2006/relationships/slide" Target="../slides/slide53.xml"/><Relationship Id="rId1" Type="http://schemas.openxmlformats.org/officeDocument/2006/relationships/notesMaster" Target="../notesMasters/notesMaster1.xml"/><Relationship Id="rId6" Type="http://schemas.openxmlformats.org/officeDocument/2006/relationships/hyperlink" Target="https://aisera.com/blog/large-language-models-llms/" TargetMode="External"/><Relationship Id="rId11" Type="http://schemas.openxmlformats.org/officeDocument/2006/relationships/hyperlink" Target="https://aisera.com/blog/ai-reasoning/" TargetMode="External"/><Relationship Id="rId5" Type="http://schemas.openxmlformats.org/officeDocument/2006/relationships/hyperlink" Target="https://en.wikipedia.org/wiki/Autonomous_agent" TargetMode="External"/><Relationship Id="rId10" Type="http://schemas.openxmlformats.org/officeDocument/2006/relationships/hyperlink" Target="https://aisera.com/blog/ai-workflow-orchestration-guide/" TargetMode="External"/><Relationship Id="rId4" Type="http://schemas.openxmlformats.org/officeDocument/2006/relationships/hyperlink" Target="https://aisera.com/blog/agentic-ai/" TargetMode="External"/><Relationship Id="rId9" Type="http://schemas.openxmlformats.org/officeDocument/2006/relationships/hyperlink" Target="https://aisera.com/blog/what-is-ai-copilot/"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isera.com/blog/scaling-agentic-ai/" TargetMode="External"/><Relationship Id="rId2" Type="http://schemas.openxmlformats.org/officeDocument/2006/relationships/slide" Target="../slides/slide54.xml"/><Relationship Id="rId1" Type="http://schemas.openxmlformats.org/officeDocument/2006/relationships/notesMaster" Target="../notesMasters/notesMaster1.xml"/><Relationship Id="rId5" Type="http://schemas.openxmlformats.org/officeDocument/2006/relationships/hyperlink" Target="https://aisera.com/blog/machine-learning/" TargetMode="External"/><Relationship Id="rId4" Type="http://schemas.openxmlformats.org/officeDocument/2006/relationships/hyperlink" Target="https://aisera.com/blog/domain-specific-llm/"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lnkd.in/gvzUsaag"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lnkd.in/gzTFADZM"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Proactive Calendar Management:</a:t>
            </a:r>
            <a:r>
              <a:rPr lang="en-US" dirty="0"/>
              <a:t> The AI schedules meetings by considering your past availability, workload, and typical patterns. It might suggest blocking out focus time if it notices your schedule is becoming too crowded, or it could reschedule events based on priority without being told to do so.</a:t>
            </a:r>
          </a:p>
          <a:p>
            <a:r>
              <a:rPr lang="en-US" b="1" dirty="0"/>
              <a:t>Recommendation Systems:</a:t>
            </a:r>
            <a:r>
              <a:rPr lang="en-US" dirty="0"/>
              <a:t> An e-commerce AI that doesn't just react to your searches but proactively suggests products based on your buying habits, future events (like upcoming holidays), or even what you may need next.</a:t>
            </a:r>
          </a:p>
          <a:p>
            <a:endParaRPr lang="en-US" dirty="0"/>
          </a:p>
        </p:txBody>
      </p:sp>
      <p:sp>
        <p:nvSpPr>
          <p:cNvPr id="4" name="Slide Number Placeholder 3"/>
          <p:cNvSpPr>
            <a:spLocks noGrp="1"/>
          </p:cNvSpPr>
          <p:nvPr>
            <p:ph type="sldNum" sz="quarter" idx="5"/>
          </p:nvPr>
        </p:nvSpPr>
        <p:spPr/>
        <p:txBody>
          <a:bodyPr/>
          <a:lstStyle/>
          <a:p>
            <a:fld id="{38259090-5383-4766-A10A-FA9DD5E7C7DE}" type="slidenum">
              <a:rPr lang="en-US" smtClean="0"/>
              <a:t>4</a:t>
            </a:fld>
            <a:endParaRPr lang="en-US"/>
          </a:p>
        </p:txBody>
      </p:sp>
    </p:spTree>
    <p:extLst>
      <p:ext uri="{BB962C8B-B14F-4D97-AF65-F5344CB8AC3E}">
        <p14:creationId xmlns:p14="http://schemas.microsoft.com/office/powerpoint/2010/main" val="16465343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A1620"/>
                </a:solidFill>
                <a:effectLst/>
                <a:latin typeface="Nunito Sans" pitchFamily="2" charset="0"/>
              </a:rPr>
              <a:t>Goal-Based Agents</a:t>
            </a:r>
          </a:p>
          <a:p>
            <a:pPr algn="l"/>
            <a:r>
              <a:rPr lang="en-US" b="0" i="0" dirty="0">
                <a:solidFill>
                  <a:srgbClr val="1A1620"/>
                </a:solidFill>
                <a:effectLst/>
                <a:latin typeface="Nunito Sans" pitchFamily="2" charset="0"/>
              </a:rPr>
              <a:t>Goal-based agents make decisions by considering future outcomes and selecting actions that bring them closer to their objective. They use search, planning, and adaptable decision-making, allowing for flexibility in complex tasks like navigation and gameplay.</a:t>
            </a:r>
          </a:p>
          <a:p>
            <a:endParaRPr lang="en-US" dirty="0"/>
          </a:p>
        </p:txBody>
      </p:sp>
      <p:sp>
        <p:nvSpPr>
          <p:cNvPr id="4" name="Slide Number Placeholder 3"/>
          <p:cNvSpPr>
            <a:spLocks noGrp="1"/>
          </p:cNvSpPr>
          <p:nvPr>
            <p:ph type="sldNum" sz="quarter" idx="5"/>
          </p:nvPr>
        </p:nvSpPr>
        <p:spPr/>
        <p:txBody>
          <a:bodyPr/>
          <a:lstStyle/>
          <a:p>
            <a:fld id="{38259090-5383-4766-A10A-FA9DD5E7C7DE}" type="slidenum">
              <a:rPr lang="en-US" smtClean="0"/>
              <a:t>47</a:t>
            </a:fld>
            <a:endParaRPr lang="en-US"/>
          </a:p>
        </p:txBody>
      </p:sp>
    </p:spTree>
    <p:extLst>
      <p:ext uri="{BB962C8B-B14F-4D97-AF65-F5344CB8AC3E}">
        <p14:creationId xmlns:p14="http://schemas.microsoft.com/office/powerpoint/2010/main" val="3672635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A1620"/>
                </a:solidFill>
                <a:effectLst/>
                <a:latin typeface="Nunito Sans" pitchFamily="2" charset="0"/>
              </a:rPr>
              <a:t>Utility-Based Agents</a:t>
            </a:r>
          </a:p>
          <a:p>
            <a:pPr algn="l"/>
            <a:r>
              <a:rPr lang="en-US" b="0" i="0" dirty="0">
                <a:solidFill>
                  <a:srgbClr val="1A1620"/>
                </a:solidFill>
                <a:effectLst/>
                <a:latin typeface="Nunito Sans" pitchFamily="2" charset="0"/>
              </a:rPr>
              <a:t>Utility-based agents optimize decision-making by evaluating actions using a utility function to maximize performance. They consider factors like cost, speed, and safety, selecting the most beneficial path in complex or uncertain environments.</a:t>
            </a:r>
          </a:p>
          <a:p>
            <a:endParaRPr lang="en-US" dirty="0"/>
          </a:p>
        </p:txBody>
      </p:sp>
      <p:sp>
        <p:nvSpPr>
          <p:cNvPr id="4" name="Slide Number Placeholder 3"/>
          <p:cNvSpPr>
            <a:spLocks noGrp="1"/>
          </p:cNvSpPr>
          <p:nvPr>
            <p:ph type="sldNum" sz="quarter" idx="5"/>
          </p:nvPr>
        </p:nvSpPr>
        <p:spPr/>
        <p:txBody>
          <a:bodyPr/>
          <a:lstStyle/>
          <a:p>
            <a:fld id="{38259090-5383-4766-A10A-FA9DD5E7C7DE}" type="slidenum">
              <a:rPr lang="en-US" smtClean="0"/>
              <a:t>49</a:t>
            </a:fld>
            <a:endParaRPr lang="en-US"/>
          </a:p>
        </p:txBody>
      </p:sp>
    </p:spTree>
    <p:extLst>
      <p:ext uri="{BB962C8B-B14F-4D97-AF65-F5344CB8AC3E}">
        <p14:creationId xmlns:p14="http://schemas.microsoft.com/office/powerpoint/2010/main" val="1786369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A1620"/>
                </a:solidFill>
                <a:effectLst/>
                <a:latin typeface="Nunito Sans" pitchFamily="2" charset="0"/>
              </a:rPr>
              <a:t>Autonomous Learning Agents</a:t>
            </a:r>
          </a:p>
          <a:p>
            <a:pPr algn="l"/>
            <a:r>
              <a:rPr lang="en-US" b="0" i="0" dirty="0">
                <a:solidFill>
                  <a:srgbClr val="1A1620"/>
                </a:solidFill>
                <a:effectLst/>
                <a:latin typeface="Nunito Sans" pitchFamily="2" charset="0"/>
              </a:rPr>
              <a:t>Learning agents adapt and improve through experience, optimizing strategies over time. They consist of a learning element (adapts to data), a critic (provides feedback), a performance element (selects actions), and a problem generator (explores new possibilities), making them ideal for dynamic environments.</a:t>
            </a:r>
          </a:p>
          <a:p>
            <a:endParaRPr lang="en-US" dirty="0"/>
          </a:p>
        </p:txBody>
      </p:sp>
      <p:sp>
        <p:nvSpPr>
          <p:cNvPr id="4" name="Slide Number Placeholder 3"/>
          <p:cNvSpPr>
            <a:spLocks noGrp="1"/>
          </p:cNvSpPr>
          <p:nvPr>
            <p:ph type="sldNum" sz="quarter" idx="5"/>
          </p:nvPr>
        </p:nvSpPr>
        <p:spPr/>
        <p:txBody>
          <a:bodyPr/>
          <a:lstStyle/>
          <a:p>
            <a:fld id="{38259090-5383-4766-A10A-FA9DD5E7C7DE}" type="slidenum">
              <a:rPr lang="en-US" smtClean="0"/>
              <a:t>52</a:t>
            </a:fld>
            <a:endParaRPr lang="en-US"/>
          </a:p>
        </p:txBody>
      </p:sp>
    </p:spTree>
    <p:extLst>
      <p:ext uri="{BB962C8B-B14F-4D97-AF65-F5344CB8AC3E}">
        <p14:creationId xmlns:p14="http://schemas.microsoft.com/office/powerpoint/2010/main" val="3108019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A1620"/>
                </a:solidFill>
                <a:effectLst/>
                <a:latin typeface="Nunito Sans" pitchFamily="2" charset="0"/>
              </a:rPr>
              <a:t>What are Multi-Agent Systems?</a:t>
            </a:r>
          </a:p>
          <a:p>
            <a:pPr algn="l"/>
            <a:r>
              <a:rPr lang="en-US" b="0" i="0" dirty="0">
                <a:solidFill>
                  <a:srgbClr val="1A1620"/>
                </a:solidFill>
                <a:effectLst/>
                <a:latin typeface="Nunito Sans" pitchFamily="2" charset="0"/>
              </a:rPr>
              <a:t>Multi-agent systems (MAS) are frameworks where multiple independent agents, each capable of making decisions, work together to achieve complex goals. These agents can collaborate, coordinate or even compete depending on the system’s objectives.</a:t>
            </a:r>
          </a:p>
          <a:p>
            <a:pPr algn="l"/>
            <a:r>
              <a:rPr lang="en-US" b="0" i="0" dirty="0">
                <a:solidFill>
                  <a:srgbClr val="1A1620"/>
                </a:solidFill>
                <a:effectLst/>
                <a:latin typeface="Nunito Sans" pitchFamily="2" charset="0"/>
              </a:rPr>
              <a:t>Multi-agent architecture structures these systems by having multiple agents work together under the supervision of an agentic orchestration to scale and make decisions as the system gets more complex.</a:t>
            </a:r>
          </a:p>
          <a:p>
            <a:pPr algn="l"/>
            <a:r>
              <a:rPr lang="en-US" b="0" i="0" dirty="0">
                <a:solidFill>
                  <a:srgbClr val="1A1620"/>
                </a:solidFill>
                <a:effectLst/>
                <a:latin typeface="Nunito Sans" pitchFamily="2" charset="0"/>
              </a:rPr>
              <a:t>Artificial intelligence (AI) is no longer just a tool. It’s becoming an intelligent workforce of AI agents that can plan, reason, and execute tasks. The rise of multi-agent systems is changing enterprise operations by allowing specialized agents to work together, tackle complex workflows across IT, HR, customer service, and more.</a:t>
            </a:r>
          </a:p>
          <a:p>
            <a:pPr algn="l"/>
            <a:r>
              <a:rPr lang="en-US" b="0" i="0" dirty="0">
                <a:solidFill>
                  <a:srgbClr val="1A1620"/>
                </a:solidFill>
                <a:effectLst/>
                <a:latin typeface="Nunito Sans" pitchFamily="2" charset="0"/>
              </a:rPr>
              <a:t>This shift from single-task automation to coordinated decision-making </a:t>
            </a:r>
            <a:r>
              <a:rPr lang="en-US" b="0" i="0" u="none" strike="noStrike" dirty="0">
                <a:solidFill>
                  <a:srgbClr val="1E35AD"/>
                </a:solidFill>
                <a:effectLst/>
                <a:latin typeface="Nunito Sans" pitchFamily="2" charset="0"/>
                <a:hlinkClick r:id="rId3"/>
              </a:rPr>
              <a:t>AI agents</a:t>
            </a:r>
            <a:r>
              <a:rPr lang="en-US" b="0" i="0" dirty="0">
                <a:solidFill>
                  <a:srgbClr val="1A1620"/>
                </a:solidFill>
                <a:effectLst/>
                <a:latin typeface="Nunito Sans" pitchFamily="2" charset="0"/>
              </a:rPr>
              <a:t> is not just a trend, it’s a business imperative. The terms </a:t>
            </a:r>
            <a:r>
              <a:rPr lang="en-US" b="0" i="0" u="none" strike="noStrike" dirty="0">
                <a:solidFill>
                  <a:srgbClr val="1E35AD"/>
                </a:solidFill>
                <a:effectLst/>
                <a:latin typeface="Nunito Sans" pitchFamily="2" charset="0"/>
                <a:hlinkClick r:id="rId4"/>
              </a:rPr>
              <a:t>Agentic AI</a:t>
            </a:r>
            <a:r>
              <a:rPr lang="en-US" b="0" i="0" dirty="0">
                <a:solidFill>
                  <a:srgbClr val="1A1620"/>
                </a:solidFill>
                <a:effectLst/>
                <a:latin typeface="Nunito Sans" pitchFamily="2" charset="0"/>
              </a:rPr>
              <a:t> and AI Agents are everywhere, it’s moving from theory to reality. AI advancements are moving multi-agent systems from research to real-world applications, making it more relevant to solve real-world problems.</a:t>
            </a:r>
          </a:p>
          <a:p>
            <a:pPr algn="l"/>
            <a:r>
              <a:rPr lang="en-US" b="0" i="0" dirty="0">
                <a:solidFill>
                  <a:srgbClr val="1A1620"/>
                </a:solidFill>
                <a:effectLst/>
                <a:latin typeface="Nunito Sans" pitchFamily="2" charset="0"/>
              </a:rPr>
              <a:t>For C-level executives, this is more than just an innovation – it’s a boardroom requirement. Companies that don’t adopt Agentic AI will fall behind as competitors use it to transform customer and employee experiences, reduce costs, and increase productivity. The future of enterprise AI isn’t on the horizon – it’s here now.</a:t>
            </a:r>
          </a:p>
          <a:p>
            <a:pPr algn="l"/>
            <a:r>
              <a:rPr lang="en-US" b="0" i="0" dirty="0">
                <a:solidFill>
                  <a:srgbClr val="1A1620"/>
                </a:solidFill>
                <a:effectLst/>
                <a:latin typeface="Nunito Sans" pitchFamily="2" charset="0"/>
              </a:rPr>
              <a:t>At the core:</a:t>
            </a:r>
          </a:p>
          <a:p>
            <a:pPr algn="l">
              <a:buFont typeface="Arial" panose="020B0604020202020204" pitchFamily="34" charset="0"/>
              <a:buChar char="•"/>
            </a:pPr>
            <a:r>
              <a:rPr lang="en-US" b="0" i="0" dirty="0">
                <a:solidFill>
                  <a:srgbClr val="1A1620"/>
                </a:solidFill>
                <a:effectLst/>
                <a:latin typeface="Nunito Sans" pitchFamily="2" charset="0"/>
              </a:rPr>
              <a:t>Agents are entities, often powered by large language models (LLMs), designed to do specific tasks.</a:t>
            </a:r>
          </a:p>
          <a:p>
            <a:pPr algn="l">
              <a:buFont typeface="Arial" panose="020B0604020202020204" pitchFamily="34" charset="0"/>
              <a:buChar char="•"/>
            </a:pPr>
            <a:r>
              <a:rPr lang="en-US" b="0" i="0" dirty="0">
                <a:solidFill>
                  <a:srgbClr val="1A1620"/>
                </a:solidFill>
                <a:effectLst/>
                <a:latin typeface="Nunito Sans" pitchFamily="2" charset="0"/>
              </a:rPr>
              <a:t>Multi-agent systems have multiple agents communicating and working together to solve complex problems more efficiently than a single-agent system.</a:t>
            </a:r>
          </a:p>
          <a:p>
            <a:pPr algn="l"/>
            <a:r>
              <a:rPr lang="en-US" b="1" i="0" dirty="0">
                <a:solidFill>
                  <a:srgbClr val="1A1620"/>
                </a:solidFill>
                <a:effectLst/>
                <a:latin typeface="Nunito Sans" pitchFamily="2" charset="0"/>
              </a:rPr>
              <a:t>Multiple Agents in Autonomous Systems</a:t>
            </a:r>
          </a:p>
          <a:p>
            <a:pPr algn="l"/>
            <a:r>
              <a:rPr lang="en-US" b="0" i="0" dirty="0">
                <a:solidFill>
                  <a:srgbClr val="1A1620"/>
                </a:solidFill>
                <a:effectLst/>
                <a:latin typeface="Nunito Sans" pitchFamily="2" charset="0"/>
              </a:rPr>
              <a:t>Multi-agent systems are changing the game for businesses by making automation more adaptive, resilient, and scalable. Instead of having one AI model process vast amounts of data and make decisions, MAS distributes tasks across multiple agents, each capable of handling different functions.</a:t>
            </a:r>
          </a:p>
          <a:p>
            <a:pPr algn="l"/>
            <a:r>
              <a:rPr lang="en-US" b="0" i="0" dirty="0">
                <a:solidFill>
                  <a:srgbClr val="1A1620"/>
                </a:solidFill>
                <a:effectLst/>
                <a:latin typeface="Nunito Sans" pitchFamily="2" charset="0"/>
              </a:rPr>
              <a:t>This means more efficiency, better problem solving, and more complex applications from intelligent process automation to </a:t>
            </a:r>
            <a:r>
              <a:rPr lang="en-US" b="0" i="0" u="none" strike="noStrike" dirty="0">
                <a:solidFill>
                  <a:srgbClr val="1E35AD"/>
                </a:solidFill>
                <a:effectLst/>
                <a:latin typeface="Nunito Sans" pitchFamily="2" charset="0"/>
                <a:hlinkClick r:id="rId5"/>
              </a:rPr>
              <a:t>autonomous</a:t>
            </a:r>
            <a:r>
              <a:rPr lang="en-US" b="0" i="0" dirty="0">
                <a:solidFill>
                  <a:srgbClr val="1A1620"/>
                </a:solidFill>
                <a:effectLst/>
                <a:latin typeface="Nunito Sans" pitchFamily="2" charset="0"/>
              </a:rPr>
              <a:t> agents.</a:t>
            </a:r>
          </a:p>
          <a:p>
            <a:pPr algn="l"/>
            <a:r>
              <a:rPr lang="en-US" b="1" i="0" dirty="0">
                <a:solidFill>
                  <a:srgbClr val="000000"/>
                </a:solidFill>
                <a:effectLst/>
                <a:latin typeface="Nunito Sans" pitchFamily="2" charset="0"/>
              </a:rPr>
              <a:t>What is Multi-Agent AI, and Why Does It Matter?</a:t>
            </a:r>
          </a:p>
          <a:p>
            <a:pPr algn="l"/>
            <a:r>
              <a:rPr lang="en-US" b="0" i="0" dirty="0">
                <a:solidFill>
                  <a:srgbClr val="1A1620"/>
                </a:solidFill>
                <a:effectLst/>
                <a:latin typeface="Nunito Sans" pitchFamily="2" charset="0"/>
              </a:rPr>
              <a:t>Multi-agent systems (MAS) are frameworks where multiple independent agents, each capable of autonomous decision-making, work together to achieve complex goals. These agents can collaborate, coordinate, or even compete depending on the system’s objectives.</a:t>
            </a:r>
            <a:br>
              <a:rPr lang="en-US" b="0" i="0" dirty="0">
                <a:solidFill>
                  <a:srgbClr val="1A1620"/>
                </a:solidFill>
                <a:effectLst/>
                <a:latin typeface="Nunito Sans" pitchFamily="2" charset="0"/>
              </a:rPr>
            </a:br>
            <a:r>
              <a:rPr lang="en-US" b="0" i="0" dirty="0">
                <a:solidFill>
                  <a:srgbClr val="1A1620"/>
                </a:solidFill>
                <a:effectLst/>
                <a:latin typeface="Nunito Sans" pitchFamily="2" charset="0"/>
              </a:rPr>
              <a:t>At their core:</a:t>
            </a:r>
          </a:p>
          <a:p>
            <a:pPr algn="l">
              <a:buFont typeface="Arial" panose="020B0604020202020204" pitchFamily="34" charset="0"/>
              <a:buChar char="•"/>
            </a:pPr>
            <a:r>
              <a:rPr lang="en-US" b="0" i="0" dirty="0">
                <a:solidFill>
                  <a:srgbClr val="1A1620"/>
                </a:solidFill>
                <a:effectLst/>
                <a:latin typeface="Nunito Sans" pitchFamily="2" charset="0"/>
              </a:rPr>
              <a:t>Agents are entities, often powered by large language models (</a:t>
            </a:r>
            <a:r>
              <a:rPr lang="en-US" b="0" i="0" u="none" strike="noStrike" dirty="0">
                <a:solidFill>
                  <a:srgbClr val="1E35AD"/>
                </a:solidFill>
                <a:effectLst/>
                <a:latin typeface="Nunito Sans" pitchFamily="2" charset="0"/>
                <a:hlinkClick r:id="rId6"/>
              </a:rPr>
              <a:t>LLMs</a:t>
            </a:r>
            <a:r>
              <a:rPr lang="en-US" b="0" i="0" dirty="0">
                <a:solidFill>
                  <a:srgbClr val="1A1620"/>
                </a:solidFill>
                <a:effectLst/>
                <a:latin typeface="Nunito Sans" pitchFamily="2" charset="0"/>
              </a:rPr>
              <a:t>), designed to perform specific tasks.</a:t>
            </a:r>
          </a:p>
          <a:p>
            <a:pPr algn="l">
              <a:buFont typeface="Arial" panose="020B0604020202020204" pitchFamily="34" charset="0"/>
              <a:buChar char="•"/>
            </a:pPr>
            <a:r>
              <a:rPr lang="en-US" b="0" i="0" dirty="0">
                <a:solidFill>
                  <a:srgbClr val="1A1620"/>
                </a:solidFill>
                <a:effectLst/>
                <a:latin typeface="Nunito Sans" pitchFamily="2" charset="0"/>
              </a:rPr>
              <a:t>Multi-agent systems involve multiple agents communicating and collaborating on tasks to solve complex problems more efficiently than a single-agent system.</a:t>
            </a:r>
          </a:p>
          <a:p>
            <a:pPr algn="l"/>
            <a:r>
              <a:rPr lang="en-US" b="1" i="0" dirty="0">
                <a:solidFill>
                  <a:srgbClr val="1A1620"/>
                </a:solidFill>
                <a:effectLst/>
                <a:latin typeface="Nunito Sans" pitchFamily="2" charset="0"/>
              </a:rPr>
              <a:t>The Significance of Multi-Agent AI in Autonomous Systems</a:t>
            </a:r>
          </a:p>
          <a:p>
            <a:pPr algn="l"/>
            <a:r>
              <a:rPr lang="en-US" b="0" i="0" dirty="0">
                <a:solidFill>
                  <a:srgbClr val="1A1620"/>
                </a:solidFill>
                <a:effectLst/>
                <a:latin typeface="Nunito Sans" pitchFamily="2" charset="0"/>
              </a:rPr>
              <a:t>Multi-agent systems are revolutionizing enterprises by enabling more adaptive, resilient, and scalable automation. Instead of relying on a single AI model to process vast amounts of data and make decisions, MAS distributes tasks across multiple specialized agents, each capable of handling distinct functions.</a:t>
            </a:r>
          </a:p>
          <a:p>
            <a:pPr algn="l"/>
            <a:r>
              <a:rPr lang="en-US" b="0" i="0" dirty="0">
                <a:solidFill>
                  <a:srgbClr val="1A1620"/>
                </a:solidFill>
                <a:effectLst/>
                <a:latin typeface="Nunito Sans" pitchFamily="2" charset="0"/>
              </a:rPr>
              <a:t>This shift enhances efficiency, improves problem-solving capabilities, and enables more sophisticated applications, from intelligent process automation to autonomous robotics.</a:t>
            </a:r>
          </a:p>
          <a:p>
            <a:pPr algn="l"/>
            <a:endParaRPr lang="en-US" b="0" i="0" dirty="0">
              <a:solidFill>
                <a:srgbClr val="1A1620"/>
              </a:solidFill>
              <a:effectLst/>
              <a:latin typeface="Nunito Sans" pitchFamily="2" charset="0"/>
            </a:endParaRPr>
          </a:p>
          <a:p>
            <a:pPr algn="l"/>
            <a:r>
              <a:rPr lang="en-US" b="1" i="0" dirty="0">
                <a:solidFill>
                  <a:srgbClr val="000000"/>
                </a:solidFill>
                <a:effectLst/>
                <a:latin typeface="Nunito Sans" pitchFamily="2" charset="0"/>
              </a:rPr>
              <a:t>Fundamentals of Agent Systems</a:t>
            </a:r>
          </a:p>
          <a:p>
            <a:pPr algn="l"/>
            <a:r>
              <a:rPr lang="en-US" b="0" i="0" dirty="0">
                <a:solidFill>
                  <a:srgbClr val="1A1620"/>
                </a:solidFill>
                <a:effectLst/>
                <a:latin typeface="Nunito Sans" pitchFamily="2" charset="0"/>
              </a:rPr>
              <a:t>A multi-agent system consists of multiple intelligent agents that can sense, learn, and act autonomously to achieve individual and collective goals. These systems are powered by artificial intelligence and have key benefits like flexibility, scalability, and robustness.</a:t>
            </a:r>
          </a:p>
          <a:p>
            <a:pPr algn="l"/>
            <a:r>
              <a:rPr lang="en-US" b="1" i="0" dirty="0">
                <a:solidFill>
                  <a:srgbClr val="000000"/>
                </a:solidFill>
                <a:effectLst/>
                <a:latin typeface="Nunito Sans" pitchFamily="2" charset="0"/>
              </a:rPr>
              <a:t>Key Components of Multi-Agent Systems</a:t>
            </a:r>
          </a:p>
          <a:p>
            <a:pPr algn="l"/>
            <a:r>
              <a:rPr lang="en-US" b="0" i="0" dirty="0">
                <a:solidFill>
                  <a:srgbClr val="1A1620"/>
                </a:solidFill>
                <a:effectLst/>
                <a:latin typeface="Nunito Sans" pitchFamily="2" charset="0"/>
              </a:rPr>
              <a:t>Multi-agent systems are a network of intelligent agents communicating, collaborating, and autonomously executing tasks. Building multi-agent systems is complex and requires careful planning and execution. Let’s take a look at the main components in this system. These systems leverage AI and advanced large language models to understand context, generate insights, and automate complex tasks.</a:t>
            </a:r>
          </a:p>
          <a:p>
            <a:pPr algn="l"/>
            <a:r>
              <a:rPr lang="en-US" b="1" i="0" dirty="0">
                <a:solidFill>
                  <a:srgbClr val="1A1620"/>
                </a:solidFill>
                <a:effectLst/>
                <a:latin typeface="Nunito Sans" pitchFamily="2" charset="0"/>
              </a:rPr>
              <a:t>Agentic AI: How AI agents autonomously interact and learn</a:t>
            </a:r>
          </a:p>
          <a:p>
            <a:pPr algn="l"/>
            <a:r>
              <a:rPr lang="en-US" b="0" i="0" dirty="0">
                <a:solidFill>
                  <a:srgbClr val="1A1620"/>
                </a:solidFill>
                <a:effectLst/>
                <a:latin typeface="Nunito Sans" pitchFamily="2" charset="0"/>
              </a:rPr>
              <a:t>Agentic AI refers to agent-based systems that are powered by AI and operate autonomously, make decisions, learn from interactions, and adapt to changing business environments. Unlike traditional AI models that rely on pre-programmed rules, agentic AI evolves in real-time through data and reinforcement learning.</a:t>
            </a:r>
          </a:p>
          <a:p>
            <a:pPr algn="l"/>
            <a:r>
              <a:rPr lang="en-US" b="1" i="0" dirty="0">
                <a:solidFill>
                  <a:srgbClr val="1A1620"/>
                </a:solidFill>
                <a:effectLst/>
                <a:latin typeface="Nunito Sans" pitchFamily="2" charset="0"/>
              </a:rPr>
              <a:t>Features:</a:t>
            </a:r>
            <a:endParaRPr lang="en-US" b="0" i="0" dirty="0">
              <a:solidFill>
                <a:srgbClr val="1A1620"/>
              </a:solidFill>
              <a:effectLst/>
              <a:latin typeface="Nunito Sans" pitchFamily="2" charset="0"/>
            </a:endParaRPr>
          </a:p>
          <a:p>
            <a:pPr algn="l">
              <a:buFont typeface="Arial" panose="020B0604020202020204" pitchFamily="34" charset="0"/>
              <a:buChar char="•"/>
            </a:pPr>
            <a:r>
              <a:rPr lang="en-US" b="0" i="0" dirty="0">
                <a:solidFill>
                  <a:srgbClr val="1A1620"/>
                </a:solidFill>
                <a:effectLst/>
                <a:latin typeface="Nunito Sans" pitchFamily="2" charset="0"/>
              </a:rPr>
              <a:t>Autonomous decision making – AI agents analyze data and execute tasks with minimal human intervention.</a:t>
            </a:r>
          </a:p>
          <a:p>
            <a:pPr algn="l">
              <a:buFont typeface="Arial" panose="020B0604020202020204" pitchFamily="34" charset="0"/>
              <a:buChar char="•"/>
            </a:pPr>
            <a:r>
              <a:rPr lang="en-US" b="0" i="0" dirty="0">
                <a:solidFill>
                  <a:srgbClr val="1A1620"/>
                </a:solidFill>
                <a:effectLst/>
                <a:latin typeface="Nunito Sans" pitchFamily="2" charset="0"/>
              </a:rPr>
              <a:t>Self learning – AI agents refine processes by learning from past decisions and environmental changes.</a:t>
            </a:r>
          </a:p>
          <a:p>
            <a:pPr algn="l">
              <a:buFont typeface="Arial" panose="020B0604020202020204" pitchFamily="34" charset="0"/>
              <a:buChar char="•"/>
            </a:pPr>
            <a:r>
              <a:rPr lang="en-US" b="0" i="0" dirty="0">
                <a:solidFill>
                  <a:srgbClr val="1A1620"/>
                </a:solidFill>
                <a:effectLst/>
                <a:latin typeface="Nunito Sans" pitchFamily="2" charset="0"/>
              </a:rPr>
              <a:t>Inter-agent collaboration – AI agents talk to each other to divide tasks, share knowledge, and optimize outcomes.</a:t>
            </a:r>
          </a:p>
          <a:p>
            <a:pPr algn="l"/>
            <a:r>
              <a:rPr lang="en-US" b="1" i="0" dirty="0">
                <a:solidFill>
                  <a:srgbClr val="1A1620"/>
                </a:solidFill>
                <a:effectLst/>
                <a:latin typeface="Nunito Sans" pitchFamily="2" charset="0"/>
              </a:rPr>
              <a:t>Agentic Orchestration: Coordinating multiple AI copilots for decision-making</a:t>
            </a:r>
          </a:p>
          <a:p>
            <a:pPr algn="l"/>
            <a:r>
              <a:rPr lang="en-US" b="0" i="0" dirty="0">
                <a:solidFill>
                  <a:srgbClr val="1A1620"/>
                </a:solidFill>
                <a:effectLst/>
                <a:latin typeface="Nunito Sans" pitchFamily="2" charset="0"/>
              </a:rPr>
              <a:t>As you deploy multiple AI agents, the challenge shifts from individual agent or a </a:t>
            </a:r>
            <a:r>
              <a:rPr lang="en-US" b="0" i="0" u="none" strike="noStrike" dirty="0">
                <a:solidFill>
                  <a:srgbClr val="1E35AD"/>
                </a:solidFill>
                <a:effectLst/>
                <a:latin typeface="Nunito Sans" pitchFamily="2" charset="0"/>
                <a:hlinkClick r:id="rId7"/>
              </a:rPr>
              <a:t>monolithic</a:t>
            </a:r>
            <a:r>
              <a:rPr lang="en-US" b="0" i="0" dirty="0">
                <a:solidFill>
                  <a:srgbClr val="1A1620"/>
                </a:solidFill>
                <a:effectLst/>
                <a:latin typeface="Nunito Sans" pitchFamily="2" charset="0"/>
              </a:rPr>
              <a:t> system automation to multi-agent decision making. </a:t>
            </a:r>
            <a:r>
              <a:rPr lang="en-US" b="0" i="0" u="none" strike="noStrike" dirty="0">
                <a:solidFill>
                  <a:srgbClr val="1E35AD"/>
                </a:solidFill>
                <a:effectLst/>
                <a:latin typeface="Nunito Sans" pitchFamily="2" charset="0"/>
                <a:hlinkClick r:id="rId8"/>
              </a:rPr>
              <a:t>Agentic orchestration</a:t>
            </a:r>
            <a:r>
              <a:rPr lang="en-US" b="0" i="0" dirty="0">
                <a:solidFill>
                  <a:srgbClr val="1A1620"/>
                </a:solidFill>
                <a:effectLst/>
                <a:latin typeface="Nunito Sans" pitchFamily="2" charset="0"/>
              </a:rPr>
              <a:t> ensures that multiple AI agents:</a:t>
            </a:r>
          </a:p>
          <a:p>
            <a:pPr algn="l">
              <a:buFont typeface="Arial" panose="020B0604020202020204" pitchFamily="34" charset="0"/>
              <a:buChar char="•"/>
            </a:pPr>
            <a:r>
              <a:rPr lang="en-US" b="0" i="0" dirty="0">
                <a:solidFill>
                  <a:srgbClr val="1A1620"/>
                </a:solidFill>
                <a:effectLst/>
                <a:latin typeface="Nunito Sans" pitchFamily="2" charset="0"/>
              </a:rPr>
              <a:t>Don’t conflict with each other.</a:t>
            </a:r>
          </a:p>
          <a:p>
            <a:pPr algn="l">
              <a:buFont typeface="Arial" panose="020B0604020202020204" pitchFamily="34" charset="0"/>
              <a:buChar char="•"/>
            </a:pPr>
            <a:r>
              <a:rPr lang="en-US" b="0" i="0" dirty="0">
                <a:solidFill>
                  <a:srgbClr val="1A1620"/>
                </a:solidFill>
                <a:effectLst/>
                <a:latin typeface="Nunito Sans" pitchFamily="2" charset="0"/>
              </a:rPr>
              <a:t>Follow the goals while adapting to real-time changes.</a:t>
            </a:r>
          </a:p>
          <a:p>
            <a:pPr algn="l">
              <a:buFont typeface="Arial" panose="020B0604020202020204" pitchFamily="34" charset="0"/>
              <a:buChar char="•"/>
            </a:pPr>
            <a:r>
              <a:rPr lang="en-US" b="0" i="0" dirty="0">
                <a:solidFill>
                  <a:srgbClr val="1A1620"/>
                </a:solidFill>
                <a:effectLst/>
                <a:latin typeface="Nunito Sans" pitchFamily="2" charset="0"/>
              </a:rPr>
              <a:t>Optimize business outcomes through collective intelligence.</a:t>
            </a:r>
          </a:p>
          <a:p>
            <a:pPr algn="l"/>
            <a:r>
              <a:rPr lang="en-US" b="0" i="0" dirty="0">
                <a:solidFill>
                  <a:srgbClr val="1A1620"/>
                </a:solidFill>
                <a:effectLst/>
                <a:latin typeface="Nunito Sans" pitchFamily="2" charset="0"/>
              </a:rPr>
              <a:t>Connecting agents within a multi-agent system is key. Effective communication and interaction between the agents improve performance and coordination.</a:t>
            </a:r>
          </a:p>
          <a:p>
            <a:pPr algn="l"/>
            <a:r>
              <a:rPr lang="en-US" b="1" i="0" dirty="0">
                <a:solidFill>
                  <a:srgbClr val="1A1620"/>
                </a:solidFill>
                <a:effectLst/>
                <a:latin typeface="Nunito Sans" pitchFamily="2" charset="0"/>
              </a:rPr>
              <a:t>Key Business Benefits:</a:t>
            </a:r>
            <a:endParaRPr lang="en-US" b="0" i="0" dirty="0">
              <a:solidFill>
                <a:srgbClr val="1A1620"/>
              </a:solidFill>
              <a:effectLst/>
              <a:latin typeface="Nunito Sans" pitchFamily="2" charset="0"/>
            </a:endParaRPr>
          </a:p>
          <a:p>
            <a:pPr algn="l">
              <a:buFont typeface="Arial" panose="020B0604020202020204" pitchFamily="34" charset="0"/>
              <a:buChar char="•"/>
            </a:pPr>
            <a:r>
              <a:rPr lang="en-US" b="0" i="0" dirty="0">
                <a:solidFill>
                  <a:srgbClr val="1A1620"/>
                </a:solidFill>
                <a:effectLst/>
                <a:latin typeface="Nunito Sans" pitchFamily="2" charset="0"/>
              </a:rPr>
              <a:t>Cross-functional automation – </a:t>
            </a:r>
            <a:r>
              <a:rPr lang="en-US" b="0" i="0" u="none" strike="noStrike" dirty="0">
                <a:solidFill>
                  <a:srgbClr val="1E35AD"/>
                </a:solidFill>
                <a:effectLst/>
                <a:latin typeface="Nunito Sans" pitchFamily="2" charset="0"/>
                <a:hlinkClick r:id="rId9"/>
              </a:rPr>
              <a:t>AI copilots</a:t>
            </a:r>
            <a:r>
              <a:rPr lang="en-US" b="0" i="0" dirty="0">
                <a:solidFill>
                  <a:srgbClr val="1A1620"/>
                </a:solidFill>
                <a:effectLst/>
                <a:latin typeface="Nunito Sans" pitchFamily="2" charset="0"/>
              </a:rPr>
              <a:t> synchronize across IT, HR, finance, and customer support.</a:t>
            </a:r>
          </a:p>
          <a:p>
            <a:pPr algn="l">
              <a:buFont typeface="Arial" panose="020B0604020202020204" pitchFamily="34" charset="0"/>
              <a:buChar char="•"/>
            </a:pPr>
            <a:r>
              <a:rPr lang="en-US" b="0" i="0" dirty="0">
                <a:solidFill>
                  <a:srgbClr val="1A1620"/>
                </a:solidFill>
                <a:effectLst/>
                <a:latin typeface="Nunito Sans" pitchFamily="2" charset="0"/>
              </a:rPr>
              <a:t>Real-time adaptability – AI adjusts strategies based on changing business conditions.</a:t>
            </a:r>
          </a:p>
          <a:p>
            <a:pPr algn="l">
              <a:buFont typeface="Arial" panose="020B0604020202020204" pitchFamily="34" charset="0"/>
              <a:buChar char="•"/>
            </a:pPr>
            <a:r>
              <a:rPr lang="en-US" b="0" i="0" dirty="0">
                <a:solidFill>
                  <a:srgbClr val="1A1620"/>
                </a:solidFill>
                <a:effectLst/>
                <a:latin typeface="Nunito Sans" pitchFamily="2" charset="0"/>
              </a:rPr>
              <a:t>Seamless enterprise wide AI integration – AI copilots share knowledge across departments to improve </a:t>
            </a:r>
            <a:r>
              <a:rPr lang="en-US" b="0" i="0" u="none" strike="noStrike" dirty="0">
                <a:solidFill>
                  <a:srgbClr val="1E35AD"/>
                </a:solidFill>
                <a:effectLst/>
                <a:latin typeface="Nunito Sans" pitchFamily="2" charset="0"/>
                <a:hlinkClick r:id="rId10"/>
              </a:rPr>
              <a:t>AI workflows</a:t>
            </a:r>
            <a:r>
              <a:rPr lang="en-US" b="0" i="0" dirty="0">
                <a:solidFill>
                  <a:srgbClr val="1A1620"/>
                </a:solidFill>
                <a:effectLst/>
                <a:latin typeface="Nunito Sans" pitchFamily="2" charset="0"/>
              </a:rPr>
              <a:t> and unified intelligence.</a:t>
            </a:r>
          </a:p>
          <a:p>
            <a:pPr algn="l"/>
            <a:r>
              <a:rPr lang="en-US" b="1" i="0" dirty="0">
                <a:solidFill>
                  <a:srgbClr val="1A1620"/>
                </a:solidFill>
                <a:effectLst/>
                <a:latin typeface="Nunito Sans" pitchFamily="2" charset="0"/>
              </a:rPr>
              <a:t>AI Reasoning: Enhancing problem-solving and adaptability</a:t>
            </a:r>
          </a:p>
          <a:p>
            <a:pPr algn="l"/>
            <a:r>
              <a:rPr lang="en-US" b="0" i="0" dirty="0">
                <a:solidFill>
                  <a:srgbClr val="1A1620"/>
                </a:solidFill>
                <a:effectLst/>
                <a:latin typeface="Nunito Sans" pitchFamily="2" charset="0"/>
              </a:rPr>
              <a:t>For AI to be autonomous, it has to process data and reason, and strategize. </a:t>
            </a:r>
            <a:r>
              <a:rPr lang="en-US" b="0" i="0" u="none" strike="noStrike" dirty="0">
                <a:solidFill>
                  <a:srgbClr val="1E35AD"/>
                </a:solidFill>
                <a:effectLst/>
                <a:latin typeface="Nunito Sans" pitchFamily="2" charset="0"/>
                <a:hlinkClick r:id="rId11"/>
              </a:rPr>
              <a:t>AI reasoning</a:t>
            </a:r>
            <a:r>
              <a:rPr lang="en-US" b="0" i="0" dirty="0">
                <a:solidFill>
                  <a:srgbClr val="1A1620"/>
                </a:solidFill>
                <a:effectLst/>
                <a:latin typeface="Nunito Sans" pitchFamily="2" charset="0"/>
              </a:rPr>
              <a:t> enables multi-agent systems to:</a:t>
            </a:r>
          </a:p>
          <a:p>
            <a:pPr algn="l">
              <a:buFont typeface="Arial" panose="020B0604020202020204" pitchFamily="34" charset="0"/>
              <a:buChar char="•"/>
            </a:pPr>
            <a:r>
              <a:rPr lang="en-US" b="0" i="0" dirty="0">
                <a:solidFill>
                  <a:srgbClr val="1A1620"/>
                </a:solidFill>
                <a:effectLst/>
                <a:latin typeface="Nunito Sans" pitchFamily="2" charset="0"/>
              </a:rPr>
              <a:t>Analyze complex business scenarios and propose solutions.</a:t>
            </a:r>
          </a:p>
          <a:p>
            <a:pPr algn="l">
              <a:buFont typeface="Arial" panose="020B0604020202020204" pitchFamily="34" charset="0"/>
              <a:buChar char="•"/>
            </a:pPr>
            <a:r>
              <a:rPr lang="en-US" b="0" i="0" dirty="0">
                <a:solidFill>
                  <a:srgbClr val="1A1620"/>
                </a:solidFill>
                <a:effectLst/>
                <a:latin typeface="Nunito Sans" pitchFamily="2" charset="0"/>
              </a:rPr>
              <a:t>Simulate multiple outcomes to minimize risk and maximize efficiency.</a:t>
            </a:r>
          </a:p>
          <a:p>
            <a:pPr algn="l">
              <a:buFont typeface="Arial" panose="020B0604020202020204" pitchFamily="34" charset="0"/>
              <a:buChar char="•"/>
            </a:pPr>
            <a:r>
              <a:rPr lang="en-US" b="0" i="0" dirty="0">
                <a:solidFill>
                  <a:srgbClr val="1A1620"/>
                </a:solidFill>
                <a:effectLst/>
                <a:latin typeface="Nunito Sans" pitchFamily="2" charset="0"/>
              </a:rPr>
              <a:t>Adapt workflows dynamically to changing customer and market demands.</a:t>
            </a:r>
          </a:p>
          <a:p>
            <a:pPr algn="l"/>
            <a:r>
              <a:rPr lang="en-US" b="1" i="0" dirty="0">
                <a:solidFill>
                  <a:srgbClr val="000000"/>
                </a:solidFill>
                <a:effectLst/>
                <a:latin typeface="Nunito Sans" pitchFamily="2" charset="0"/>
              </a:rPr>
              <a:t>Multi Agents vs Single Agent Systems</a:t>
            </a:r>
          </a:p>
          <a:p>
            <a:pPr algn="l"/>
            <a:r>
              <a:rPr lang="en-US" b="0" i="0" dirty="0">
                <a:solidFill>
                  <a:srgbClr val="1A1620"/>
                </a:solidFill>
                <a:effectLst/>
                <a:latin typeface="Nunito Sans" pitchFamily="2" charset="0"/>
              </a:rPr>
              <a:t>As enterprises </a:t>
            </a:r>
            <a:r>
              <a:rPr lang="en-US" b="0" i="0" u="none" strike="noStrike" dirty="0">
                <a:solidFill>
                  <a:srgbClr val="1E35AD"/>
                </a:solidFill>
                <a:effectLst/>
                <a:latin typeface="Nunito Sans" pitchFamily="2" charset="0"/>
                <a:hlinkClick r:id="rId12"/>
              </a:rPr>
              <a:t>scale agentic AI</a:t>
            </a:r>
            <a:r>
              <a:rPr lang="en-US" b="0" i="0" dirty="0">
                <a:solidFill>
                  <a:srgbClr val="1A1620"/>
                </a:solidFill>
                <a:effectLst/>
                <a:latin typeface="Nunito Sans" pitchFamily="2" charset="0"/>
              </a:rPr>
              <a:t>, the question arises: Do we use a single agent or multi-agent systems? While single-agent AI has its place, multi-agent enterprise AI systems are more adaptable, intelligent, and efficient, so a game changer for businesses that want to automate at scale.</a:t>
            </a:r>
          </a:p>
          <a:p>
            <a:pPr algn="l"/>
            <a:endParaRPr lang="en-US" b="0" i="0" dirty="0">
              <a:solidFill>
                <a:srgbClr val="1A1620"/>
              </a:solidFill>
              <a:effectLst/>
              <a:latin typeface="Nunito Sans" pitchFamily="2" charset="0"/>
            </a:endParaRPr>
          </a:p>
          <a:p>
            <a:endParaRPr lang="en-US" dirty="0"/>
          </a:p>
        </p:txBody>
      </p:sp>
      <p:sp>
        <p:nvSpPr>
          <p:cNvPr id="4" name="Slide Number Placeholder 3"/>
          <p:cNvSpPr>
            <a:spLocks noGrp="1"/>
          </p:cNvSpPr>
          <p:nvPr>
            <p:ph type="sldNum" sz="quarter" idx="5"/>
          </p:nvPr>
        </p:nvSpPr>
        <p:spPr/>
        <p:txBody>
          <a:bodyPr/>
          <a:lstStyle/>
          <a:p>
            <a:fld id="{38259090-5383-4766-A10A-FA9DD5E7C7DE}" type="slidenum">
              <a:rPr lang="en-US" smtClean="0"/>
              <a:t>53</a:t>
            </a:fld>
            <a:endParaRPr lang="en-US"/>
          </a:p>
        </p:txBody>
      </p:sp>
    </p:spTree>
    <p:extLst>
      <p:ext uri="{BB962C8B-B14F-4D97-AF65-F5344CB8AC3E}">
        <p14:creationId xmlns:p14="http://schemas.microsoft.com/office/powerpoint/2010/main" val="6733412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Nunito Sans" pitchFamily="2" charset="0"/>
              </a:rPr>
              <a:t>Multi Agents vs Single Agent Systems</a:t>
            </a:r>
          </a:p>
          <a:p>
            <a:pPr algn="l"/>
            <a:r>
              <a:rPr lang="en-US" b="0" i="0" dirty="0">
                <a:solidFill>
                  <a:srgbClr val="1A1620"/>
                </a:solidFill>
                <a:effectLst/>
                <a:latin typeface="Nunito Sans" pitchFamily="2" charset="0"/>
              </a:rPr>
              <a:t>As enterprises </a:t>
            </a:r>
            <a:r>
              <a:rPr lang="en-US" b="0" i="0" u="none" strike="noStrike" dirty="0">
                <a:solidFill>
                  <a:srgbClr val="1E35AD"/>
                </a:solidFill>
                <a:effectLst/>
                <a:latin typeface="Nunito Sans" pitchFamily="2" charset="0"/>
                <a:hlinkClick r:id="rId3"/>
              </a:rPr>
              <a:t>scale agentic AI</a:t>
            </a:r>
            <a:r>
              <a:rPr lang="en-US" b="0" i="0" dirty="0">
                <a:solidFill>
                  <a:srgbClr val="1A1620"/>
                </a:solidFill>
                <a:effectLst/>
                <a:latin typeface="Nunito Sans" pitchFamily="2" charset="0"/>
              </a:rPr>
              <a:t>, the question arises: Do we use a single agent or multi-agent systems? While single-agent AI has its place, multi-agent enterprise AI systems are more adaptable, intelligent, and efficient, so a game changer for businesses that want to automate at scale.</a:t>
            </a:r>
          </a:p>
          <a:p>
            <a:pPr algn="l"/>
            <a:r>
              <a:rPr lang="en-US" b="1" i="0" dirty="0">
                <a:solidFill>
                  <a:srgbClr val="1A1620"/>
                </a:solidFill>
                <a:effectLst/>
                <a:latin typeface="Nunito Sans" pitchFamily="2" charset="0"/>
              </a:rPr>
              <a:t>Differences between Single-agent vs. Multi-agent AI</a:t>
            </a:r>
          </a:p>
          <a:p>
            <a:pPr algn="l"/>
            <a:r>
              <a:rPr lang="en-US" b="1" i="0" dirty="0" err="1">
                <a:solidFill>
                  <a:srgbClr val="1C023B"/>
                </a:solidFill>
                <a:effectLst/>
                <a:latin typeface="Nunito Sans" pitchFamily="2" charset="0"/>
              </a:rPr>
              <a:t>Factors</a:t>
            </a:r>
            <a:r>
              <a:rPr lang="en-US" b="0" i="0" dirty="0" err="1">
                <a:solidFill>
                  <a:srgbClr val="1C023B"/>
                </a:solidFill>
                <a:effectLst/>
                <a:latin typeface="Nunito Sans" pitchFamily="2" charset="0"/>
              </a:rPr>
              <a:t>Single</a:t>
            </a:r>
            <a:r>
              <a:rPr lang="en-US" b="0" i="0" dirty="0">
                <a:solidFill>
                  <a:srgbClr val="1C023B"/>
                </a:solidFill>
                <a:effectLst/>
                <a:latin typeface="Nunito Sans" pitchFamily="2" charset="0"/>
              </a:rPr>
              <a:t>-agent AI </a:t>
            </a:r>
            <a:r>
              <a:rPr lang="en-US" b="0" i="0" dirty="0" err="1">
                <a:solidFill>
                  <a:srgbClr val="1C023B"/>
                </a:solidFill>
                <a:effectLst/>
                <a:latin typeface="Nunito Sans" pitchFamily="2" charset="0"/>
              </a:rPr>
              <a:t>systemMulti</a:t>
            </a:r>
            <a:r>
              <a:rPr lang="en-US" b="0" i="0" dirty="0">
                <a:solidFill>
                  <a:srgbClr val="1C023B"/>
                </a:solidFill>
                <a:effectLst/>
                <a:latin typeface="Nunito Sans" pitchFamily="2" charset="0"/>
              </a:rPr>
              <a:t>-agent </a:t>
            </a:r>
            <a:r>
              <a:rPr lang="en-US" b="0" i="0" dirty="0" err="1">
                <a:solidFill>
                  <a:srgbClr val="1C023B"/>
                </a:solidFill>
                <a:effectLst/>
                <a:latin typeface="Nunito Sans" pitchFamily="2" charset="0"/>
              </a:rPr>
              <a:t>AI</a:t>
            </a:r>
            <a:r>
              <a:rPr lang="en-US" b="1" i="0" dirty="0" err="1">
                <a:solidFill>
                  <a:srgbClr val="1C023B"/>
                </a:solidFill>
                <a:effectLst/>
                <a:latin typeface="Nunito Sans" pitchFamily="2" charset="0"/>
              </a:rPr>
              <a:t>Decision-making</a:t>
            </a:r>
            <a:r>
              <a:rPr lang="en-US" b="0" i="0" dirty="0" err="1">
                <a:solidFill>
                  <a:srgbClr val="1A1620"/>
                </a:solidFill>
                <a:effectLst/>
                <a:latin typeface="Nunito Sans" pitchFamily="2" charset="0"/>
              </a:rPr>
              <a:t>Centralized</a:t>
            </a:r>
            <a:r>
              <a:rPr lang="en-US" b="0" i="0" dirty="0">
                <a:solidFill>
                  <a:srgbClr val="1A1620"/>
                </a:solidFill>
                <a:effectLst/>
                <a:latin typeface="Nunito Sans" pitchFamily="2" charset="0"/>
              </a:rPr>
              <a:t>, slower </a:t>
            </a:r>
            <a:r>
              <a:rPr lang="en-US" b="0" i="0" dirty="0" err="1">
                <a:solidFill>
                  <a:srgbClr val="1A1620"/>
                </a:solidFill>
                <a:effectLst/>
                <a:latin typeface="Nunito Sans" pitchFamily="2" charset="0"/>
              </a:rPr>
              <a:t>responsesDistributed</a:t>
            </a:r>
            <a:r>
              <a:rPr lang="en-US" b="0" i="0" dirty="0">
                <a:solidFill>
                  <a:srgbClr val="1A1620"/>
                </a:solidFill>
                <a:effectLst/>
                <a:latin typeface="Nunito Sans" pitchFamily="2" charset="0"/>
              </a:rPr>
              <a:t>, faster </a:t>
            </a:r>
            <a:r>
              <a:rPr lang="en-US" b="0" i="0" dirty="0" err="1">
                <a:solidFill>
                  <a:srgbClr val="1A1620"/>
                </a:solidFill>
                <a:effectLst/>
                <a:latin typeface="Nunito Sans" pitchFamily="2" charset="0"/>
              </a:rPr>
              <a:t>insights</a:t>
            </a:r>
            <a:r>
              <a:rPr lang="en-US" b="1" i="0" dirty="0" err="1">
                <a:solidFill>
                  <a:srgbClr val="1C023B"/>
                </a:solidFill>
                <a:effectLst/>
                <a:latin typeface="Nunito Sans" pitchFamily="2" charset="0"/>
              </a:rPr>
              <a:t>Scalability</a:t>
            </a:r>
            <a:r>
              <a:rPr lang="en-US" b="0" i="0" dirty="0" err="1">
                <a:solidFill>
                  <a:srgbClr val="1A1620"/>
                </a:solidFill>
                <a:effectLst/>
                <a:latin typeface="Nunito Sans" pitchFamily="2" charset="0"/>
              </a:rPr>
              <a:t>Limited</a:t>
            </a:r>
            <a:r>
              <a:rPr lang="en-US" b="0" i="0" dirty="0">
                <a:solidFill>
                  <a:srgbClr val="1A1620"/>
                </a:solidFill>
                <a:effectLst/>
                <a:latin typeface="Nunito Sans" pitchFamily="2" charset="0"/>
              </a:rPr>
              <a:t> to specific tasks; single AI agents struggle with </a:t>
            </a:r>
            <a:r>
              <a:rPr lang="en-US" b="0" i="0" dirty="0" err="1">
                <a:solidFill>
                  <a:srgbClr val="1A1620"/>
                </a:solidFill>
                <a:effectLst/>
                <a:latin typeface="Nunito Sans" pitchFamily="2" charset="0"/>
              </a:rPr>
              <a:t>complexityExpands</a:t>
            </a:r>
            <a:r>
              <a:rPr lang="en-US" b="0" i="0" dirty="0">
                <a:solidFill>
                  <a:srgbClr val="1A1620"/>
                </a:solidFill>
                <a:effectLst/>
                <a:latin typeface="Nunito Sans" pitchFamily="2" charset="0"/>
              </a:rPr>
              <a:t> across business </a:t>
            </a:r>
            <a:r>
              <a:rPr lang="en-US" b="0" i="0" dirty="0" err="1">
                <a:solidFill>
                  <a:srgbClr val="1A1620"/>
                </a:solidFill>
                <a:effectLst/>
                <a:latin typeface="Nunito Sans" pitchFamily="2" charset="0"/>
              </a:rPr>
              <a:t>functions</a:t>
            </a:r>
            <a:r>
              <a:rPr lang="en-US" b="1" i="0" dirty="0" err="1">
                <a:solidFill>
                  <a:srgbClr val="1C023B"/>
                </a:solidFill>
                <a:effectLst/>
                <a:latin typeface="Nunito Sans" pitchFamily="2" charset="0"/>
              </a:rPr>
              <a:t>Adaptability</a:t>
            </a:r>
            <a:r>
              <a:rPr lang="en-US" b="0" i="0" dirty="0" err="1">
                <a:solidFill>
                  <a:srgbClr val="1A1620"/>
                </a:solidFill>
                <a:effectLst/>
                <a:latin typeface="Nunito Sans" pitchFamily="2" charset="0"/>
              </a:rPr>
              <a:t>Pre</a:t>
            </a:r>
            <a:r>
              <a:rPr lang="en-US" b="0" i="0" dirty="0">
                <a:solidFill>
                  <a:srgbClr val="1A1620"/>
                </a:solidFill>
                <a:effectLst/>
                <a:latin typeface="Nunito Sans" pitchFamily="2" charset="0"/>
              </a:rPr>
              <a:t>-trained, fixed </a:t>
            </a:r>
            <a:r>
              <a:rPr lang="en-US" b="0" i="0" dirty="0" err="1">
                <a:solidFill>
                  <a:srgbClr val="1A1620"/>
                </a:solidFill>
                <a:effectLst/>
                <a:latin typeface="Nunito Sans" pitchFamily="2" charset="0"/>
              </a:rPr>
              <a:t>rulesLearns</a:t>
            </a:r>
            <a:r>
              <a:rPr lang="en-US" b="0" i="0" dirty="0">
                <a:solidFill>
                  <a:srgbClr val="1A1620"/>
                </a:solidFill>
                <a:effectLst/>
                <a:latin typeface="Nunito Sans" pitchFamily="2" charset="0"/>
              </a:rPr>
              <a:t> and improves </a:t>
            </a:r>
            <a:r>
              <a:rPr lang="en-US" b="0" i="0" dirty="0" err="1">
                <a:solidFill>
                  <a:srgbClr val="1A1620"/>
                </a:solidFill>
                <a:effectLst/>
                <a:latin typeface="Nunito Sans" pitchFamily="2" charset="0"/>
              </a:rPr>
              <a:t>dynamically</a:t>
            </a:r>
            <a:r>
              <a:rPr lang="en-US" b="1" i="0" dirty="0" err="1">
                <a:solidFill>
                  <a:srgbClr val="1C023B"/>
                </a:solidFill>
                <a:effectLst/>
                <a:latin typeface="Nunito Sans" pitchFamily="2" charset="0"/>
              </a:rPr>
              <a:t>Resilience</a:t>
            </a:r>
            <a:r>
              <a:rPr lang="en-US" b="0" i="0" dirty="0" err="1">
                <a:solidFill>
                  <a:srgbClr val="1A1620"/>
                </a:solidFill>
                <a:effectLst/>
                <a:latin typeface="Nunito Sans" pitchFamily="2" charset="0"/>
              </a:rPr>
              <a:t>High</a:t>
            </a:r>
            <a:r>
              <a:rPr lang="en-US" b="0" i="0" dirty="0">
                <a:solidFill>
                  <a:srgbClr val="1A1620"/>
                </a:solidFill>
                <a:effectLst/>
                <a:latin typeface="Nunito Sans" pitchFamily="2" charset="0"/>
              </a:rPr>
              <a:t> risk of </a:t>
            </a:r>
            <a:r>
              <a:rPr lang="en-US" b="0" i="0" dirty="0" err="1">
                <a:solidFill>
                  <a:srgbClr val="1A1620"/>
                </a:solidFill>
                <a:effectLst/>
                <a:latin typeface="Nunito Sans" pitchFamily="2" charset="0"/>
              </a:rPr>
              <a:t>failureFault</a:t>
            </a:r>
            <a:r>
              <a:rPr lang="en-US" b="0" i="0" dirty="0">
                <a:solidFill>
                  <a:srgbClr val="1A1620"/>
                </a:solidFill>
                <a:effectLst/>
                <a:latin typeface="Nunito Sans" pitchFamily="2" charset="0"/>
              </a:rPr>
              <a:t>-tolerant and </a:t>
            </a:r>
            <a:r>
              <a:rPr lang="en-US" b="0" i="0" dirty="0" err="1">
                <a:solidFill>
                  <a:srgbClr val="1A1620"/>
                </a:solidFill>
                <a:effectLst/>
                <a:latin typeface="Nunito Sans" pitchFamily="2" charset="0"/>
              </a:rPr>
              <a:t>robust</a:t>
            </a:r>
            <a:r>
              <a:rPr lang="en-US" b="1" i="0" dirty="0" err="1">
                <a:solidFill>
                  <a:srgbClr val="1C023B"/>
                </a:solidFill>
                <a:effectLst/>
                <a:latin typeface="Nunito Sans" pitchFamily="2" charset="0"/>
              </a:rPr>
              <a:t>Enterprise</a:t>
            </a:r>
            <a:r>
              <a:rPr lang="en-US" b="1" i="0" dirty="0">
                <a:solidFill>
                  <a:srgbClr val="1C023B"/>
                </a:solidFill>
                <a:effectLst/>
                <a:latin typeface="Nunito Sans" pitchFamily="2" charset="0"/>
              </a:rPr>
              <a:t> </a:t>
            </a:r>
            <a:r>
              <a:rPr lang="en-US" b="1" i="0" dirty="0" err="1">
                <a:solidFill>
                  <a:srgbClr val="1C023B"/>
                </a:solidFill>
                <a:effectLst/>
                <a:latin typeface="Nunito Sans" pitchFamily="2" charset="0"/>
              </a:rPr>
              <a:t>applications</a:t>
            </a:r>
            <a:r>
              <a:rPr lang="en-US" b="0" i="0" dirty="0" err="1">
                <a:solidFill>
                  <a:srgbClr val="1A1620"/>
                </a:solidFill>
                <a:effectLst/>
                <a:latin typeface="Nunito Sans" pitchFamily="2" charset="0"/>
              </a:rPr>
              <a:t>Suited</a:t>
            </a:r>
            <a:r>
              <a:rPr lang="en-US" b="0" i="0" dirty="0">
                <a:solidFill>
                  <a:srgbClr val="1A1620"/>
                </a:solidFill>
                <a:effectLst/>
                <a:latin typeface="Nunito Sans" pitchFamily="2" charset="0"/>
              </a:rPr>
              <a:t> for simple </a:t>
            </a:r>
            <a:r>
              <a:rPr lang="en-US" b="0" i="0" dirty="0" err="1">
                <a:solidFill>
                  <a:srgbClr val="1A1620"/>
                </a:solidFill>
                <a:effectLst/>
                <a:latin typeface="Nunito Sans" pitchFamily="2" charset="0"/>
              </a:rPr>
              <a:t>automationIdeal</a:t>
            </a:r>
            <a:r>
              <a:rPr lang="en-US" b="0" i="0" dirty="0">
                <a:solidFill>
                  <a:srgbClr val="1A1620"/>
                </a:solidFill>
                <a:effectLst/>
                <a:latin typeface="Nunito Sans" pitchFamily="2" charset="0"/>
              </a:rPr>
              <a:t> for complex workflows and AI-driven decision-making</a:t>
            </a:r>
          </a:p>
          <a:p>
            <a:pPr algn="l"/>
            <a:r>
              <a:rPr lang="en-US" b="1" i="0" dirty="0">
                <a:solidFill>
                  <a:srgbClr val="1A1620"/>
                </a:solidFill>
                <a:effectLst/>
                <a:latin typeface="Nunito Sans" pitchFamily="2" charset="0"/>
              </a:rPr>
              <a:t>Why multi-agent AI outperforms single AI models</a:t>
            </a:r>
          </a:p>
          <a:p>
            <a:pPr algn="l"/>
            <a:r>
              <a:rPr lang="en-US" b="0" i="0" dirty="0">
                <a:solidFill>
                  <a:srgbClr val="1A1620"/>
                </a:solidFill>
                <a:effectLst/>
                <a:latin typeface="Nunito Sans" pitchFamily="2" charset="0"/>
              </a:rPr>
              <a:t>Traditional AI deployments often rely on single-agent AI models, which operate independently to complete tasks. These models are effective but have limitations:</a:t>
            </a:r>
          </a:p>
          <a:p>
            <a:pPr algn="l">
              <a:buFont typeface="Arial" panose="020B0604020202020204" pitchFamily="34" charset="0"/>
              <a:buChar char="•"/>
            </a:pPr>
            <a:r>
              <a:rPr lang="en-US" b="0" i="0" dirty="0">
                <a:solidFill>
                  <a:srgbClr val="1A1620"/>
                </a:solidFill>
                <a:effectLst/>
                <a:latin typeface="Nunito Sans" pitchFamily="2" charset="0"/>
              </a:rPr>
              <a:t>Scalability Issues – A single AI model struggles to handle complex, multi-faceted enterprise operations.</a:t>
            </a:r>
          </a:p>
          <a:p>
            <a:pPr algn="l">
              <a:buFont typeface="Arial" panose="020B0604020202020204" pitchFamily="34" charset="0"/>
              <a:buChar char="•"/>
            </a:pPr>
            <a:r>
              <a:rPr lang="en-US" b="0" i="0" dirty="0">
                <a:solidFill>
                  <a:srgbClr val="1A1620"/>
                </a:solidFill>
                <a:effectLst/>
                <a:latin typeface="Nunito Sans" pitchFamily="2" charset="0"/>
              </a:rPr>
              <a:t>Limited Specialization – A one-size-fits-all model lacks deep domain expertise.</a:t>
            </a:r>
          </a:p>
          <a:p>
            <a:pPr algn="l">
              <a:buFont typeface="Arial" panose="020B0604020202020204" pitchFamily="34" charset="0"/>
              <a:buChar char="•"/>
            </a:pPr>
            <a:r>
              <a:rPr lang="en-US" b="0" i="0" dirty="0">
                <a:solidFill>
                  <a:srgbClr val="1A1620"/>
                </a:solidFill>
                <a:effectLst/>
                <a:latin typeface="Nunito Sans" pitchFamily="2" charset="0"/>
              </a:rPr>
              <a:t>Bottlenecks in Decision-Making – Without distributed intelligence, a single AI model can become a point of failure.</a:t>
            </a:r>
          </a:p>
          <a:p>
            <a:pPr algn="l"/>
            <a:r>
              <a:rPr lang="en-US" b="1" i="0" dirty="0">
                <a:solidFill>
                  <a:srgbClr val="1A1620"/>
                </a:solidFill>
                <a:effectLst/>
                <a:latin typeface="Nunito Sans" pitchFamily="2" charset="0"/>
              </a:rPr>
              <a:t>The Multi-Agent Advantage</a:t>
            </a:r>
            <a:endParaRPr lang="en-US" b="0" i="0" dirty="0">
              <a:solidFill>
                <a:srgbClr val="1A1620"/>
              </a:solidFill>
              <a:effectLst/>
              <a:latin typeface="Nunito Sans" pitchFamily="2" charset="0"/>
            </a:endParaRPr>
          </a:p>
          <a:p>
            <a:pPr algn="l"/>
            <a:r>
              <a:rPr lang="en-US" b="0" i="0" dirty="0">
                <a:solidFill>
                  <a:srgbClr val="1A1620"/>
                </a:solidFill>
                <a:effectLst/>
                <a:latin typeface="Nunito Sans" pitchFamily="2" charset="0"/>
              </a:rPr>
              <a:t>Multi-agent systems have multiple intelligent agents, each specialized for specific functions, working together seamlessly to enhance the effectiveness and clarity of the overall solution.</a:t>
            </a:r>
          </a:p>
          <a:p>
            <a:pPr algn="l">
              <a:buFont typeface="Arial" panose="020B0604020202020204" pitchFamily="34" charset="0"/>
              <a:buChar char="•"/>
            </a:pPr>
            <a:r>
              <a:rPr lang="en-US" b="0" i="0" dirty="0">
                <a:solidFill>
                  <a:srgbClr val="1A1620"/>
                </a:solidFill>
                <a:effectLst/>
                <a:latin typeface="Nunito Sans" pitchFamily="2" charset="0"/>
              </a:rPr>
              <a:t>Distributed Intelligence – AI agents collaborate to divide complex tasks, ensuring faster and more accurate execution.</a:t>
            </a:r>
          </a:p>
          <a:p>
            <a:pPr algn="l">
              <a:buFont typeface="Arial" panose="020B0604020202020204" pitchFamily="34" charset="0"/>
              <a:buChar char="•"/>
            </a:pPr>
            <a:r>
              <a:rPr lang="en-US" b="0" i="0" dirty="0">
                <a:solidFill>
                  <a:srgbClr val="1A1620"/>
                </a:solidFill>
                <a:effectLst/>
                <a:latin typeface="Nunito Sans" pitchFamily="2" charset="0"/>
              </a:rPr>
              <a:t>Scalability &amp; Adaptability – Enterprises can add AI agents on-demand to meet evolving business needs.</a:t>
            </a:r>
          </a:p>
          <a:p>
            <a:pPr algn="l">
              <a:buFont typeface="Arial" panose="020B0604020202020204" pitchFamily="34" charset="0"/>
              <a:buChar char="•"/>
            </a:pPr>
            <a:r>
              <a:rPr lang="en-US" b="0" i="0" dirty="0">
                <a:solidFill>
                  <a:srgbClr val="1A1620"/>
                </a:solidFill>
                <a:effectLst/>
                <a:latin typeface="Nunito Sans" pitchFamily="2" charset="0"/>
              </a:rPr>
              <a:t>Autonomous Decision-Making – AI copilots coordinate without human intervention, increasing efficiency.</a:t>
            </a:r>
          </a:p>
          <a:p>
            <a:pPr algn="l"/>
            <a:r>
              <a:rPr lang="en-US" b="0" i="0" dirty="0">
                <a:solidFill>
                  <a:srgbClr val="1A1620"/>
                </a:solidFill>
                <a:effectLst/>
                <a:latin typeface="Nunito Sans" pitchFamily="2" charset="0"/>
              </a:rPr>
              <a:t>Example: A single-agent AI model in customer service may only handle FAQs, while a multi-agent system can:</a:t>
            </a:r>
          </a:p>
          <a:p>
            <a:pPr algn="l">
              <a:buFont typeface="Arial" panose="020B0604020202020204" pitchFamily="34" charset="0"/>
              <a:buChar char="•"/>
            </a:pPr>
            <a:r>
              <a:rPr lang="en-US" b="0" i="0" dirty="0">
                <a:solidFill>
                  <a:srgbClr val="1A1620"/>
                </a:solidFill>
                <a:effectLst/>
                <a:latin typeface="Nunito Sans" pitchFamily="2" charset="0"/>
              </a:rPr>
              <a:t>Identify customer sentiment (NLP agent)</a:t>
            </a:r>
          </a:p>
          <a:p>
            <a:pPr algn="l">
              <a:buFont typeface="Arial" panose="020B0604020202020204" pitchFamily="34" charset="0"/>
              <a:buChar char="•"/>
            </a:pPr>
            <a:r>
              <a:rPr lang="en-US" b="0" i="0" dirty="0">
                <a:solidFill>
                  <a:srgbClr val="1A1620"/>
                </a:solidFill>
                <a:effectLst/>
                <a:latin typeface="Nunito Sans" pitchFamily="2" charset="0"/>
              </a:rPr>
              <a:t>Retrieve relevant policies (Knowledge AI agent)</a:t>
            </a:r>
          </a:p>
          <a:p>
            <a:pPr algn="l">
              <a:buFont typeface="Arial" panose="020B0604020202020204" pitchFamily="34" charset="0"/>
              <a:buChar char="•"/>
            </a:pPr>
            <a:r>
              <a:rPr lang="en-US" b="0" i="0" dirty="0">
                <a:solidFill>
                  <a:srgbClr val="1A1620"/>
                </a:solidFill>
                <a:effectLst/>
                <a:latin typeface="Nunito Sans" pitchFamily="2" charset="0"/>
              </a:rPr>
              <a:t>Recommend actions to support teams (Automation agent)</a:t>
            </a:r>
          </a:p>
          <a:p>
            <a:pPr algn="l"/>
            <a:r>
              <a:rPr lang="en-US" b="0" i="0" dirty="0">
                <a:solidFill>
                  <a:srgbClr val="1A1620"/>
                </a:solidFill>
                <a:effectLst/>
                <a:latin typeface="Nunito Sans" pitchFamily="2" charset="0"/>
              </a:rPr>
              <a:t>By working together, multi-agent systems accelerate issue resolution, enhance customer experience, and reduce operational costs.</a:t>
            </a:r>
          </a:p>
          <a:p>
            <a:pPr algn="l"/>
            <a:r>
              <a:rPr lang="en-US" b="1" i="0" dirty="0">
                <a:solidFill>
                  <a:srgbClr val="1A1620"/>
                </a:solidFill>
                <a:effectLst/>
                <a:latin typeface="Nunito Sans" pitchFamily="2" charset="0"/>
              </a:rPr>
              <a:t>Use of domain-specific LLMs in distributed AI systems</a:t>
            </a:r>
          </a:p>
          <a:p>
            <a:pPr algn="l"/>
            <a:r>
              <a:rPr lang="en-US" b="0" i="0" dirty="0">
                <a:solidFill>
                  <a:srgbClr val="1A1620"/>
                </a:solidFill>
                <a:effectLst/>
                <a:latin typeface="Nunito Sans" pitchFamily="2" charset="0"/>
              </a:rPr>
              <a:t>To maximize the effectiveness of multi-agent AI, </a:t>
            </a:r>
            <a:r>
              <a:rPr lang="en-US" b="0" i="0" u="none" strike="noStrike" dirty="0">
                <a:solidFill>
                  <a:srgbClr val="1E35AD"/>
                </a:solidFill>
                <a:effectLst/>
                <a:latin typeface="Nunito Sans" pitchFamily="2" charset="0"/>
                <a:hlinkClick r:id="rId4"/>
              </a:rPr>
              <a:t>domain-specific LLMs</a:t>
            </a:r>
            <a:r>
              <a:rPr lang="en-US" b="0" i="0" dirty="0">
                <a:solidFill>
                  <a:srgbClr val="1A1620"/>
                </a:solidFill>
                <a:effectLst/>
                <a:latin typeface="Nunito Sans" pitchFamily="2" charset="0"/>
              </a:rPr>
              <a:t> (Large Language Models) play a critical role. Unlike generalized AI models, domain-specific LLMs are fine-tuned for industry-specific tasks, ensuring accuracy, compliance, and efficiency.</a:t>
            </a:r>
          </a:p>
          <a:p>
            <a:pPr algn="l"/>
            <a:r>
              <a:rPr lang="en-US" b="1" i="0" dirty="0">
                <a:solidFill>
                  <a:srgbClr val="1A1620"/>
                </a:solidFill>
                <a:effectLst/>
                <a:latin typeface="Nunito Sans" pitchFamily="2" charset="0"/>
              </a:rPr>
              <a:t>How Domain-Specific LLMs Improve Multi-Agent AI</a:t>
            </a:r>
            <a:endParaRPr lang="en-US" b="0" i="0" dirty="0">
              <a:solidFill>
                <a:srgbClr val="1A1620"/>
              </a:solidFill>
              <a:effectLst/>
              <a:latin typeface="Nunito Sans" pitchFamily="2" charset="0"/>
            </a:endParaRPr>
          </a:p>
          <a:p>
            <a:pPr algn="l">
              <a:buFont typeface="Arial" panose="020B0604020202020204" pitchFamily="34" charset="0"/>
              <a:buChar char="•"/>
            </a:pPr>
            <a:r>
              <a:rPr lang="en-US" b="0" i="0" dirty="0">
                <a:solidFill>
                  <a:srgbClr val="1A1620"/>
                </a:solidFill>
                <a:effectLst/>
                <a:latin typeface="Nunito Sans" pitchFamily="2" charset="0"/>
              </a:rPr>
              <a:t>Context-Aware AI Agents – LLMs enable AI agents to interpret industry jargon, regulations, and AI workflows.</a:t>
            </a:r>
          </a:p>
          <a:p>
            <a:pPr algn="l">
              <a:buFont typeface="Arial" panose="020B0604020202020204" pitchFamily="34" charset="0"/>
              <a:buChar char="•"/>
            </a:pPr>
            <a:r>
              <a:rPr lang="en-US" b="0" i="0" dirty="0">
                <a:solidFill>
                  <a:srgbClr val="1A1620"/>
                </a:solidFill>
                <a:effectLst/>
                <a:latin typeface="Nunito Sans" pitchFamily="2" charset="0"/>
              </a:rPr>
              <a:t>Higher Precision &amp; Compliance – AI-driven automation aligns with HIPAA (healthcare), SOX (finance), or GDPR (data privacy).</a:t>
            </a:r>
          </a:p>
          <a:p>
            <a:pPr algn="l">
              <a:buFont typeface="Arial" panose="020B0604020202020204" pitchFamily="34" charset="0"/>
              <a:buChar char="•"/>
            </a:pPr>
            <a:r>
              <a:rPr lang="en-US" b="0" i="0" dirty="0">
                <a:solidFill>
                  <a:srgbClr val="1A1620"/>
                </a:solidFill>
                <a:effectLst/>
                <a:latin typeface="Nunito Sans" pitchFamily="2" charset="0"/>
              </a:rPr>
              <a:t>Industry-Specific Decision-Making – AI agents leverage LLMs to provide relevant, real-time insights.</a:t>
            </a:r>
          </a:p>
          <a:p>
            <a:pPr algn="l"/>
            <a:r>
              <a:rPr lang="en-US" b="1" i="0" dirty="0">
                <a:solidFill>
                  <a:srgbClr val="1A1620"/>
                </a:solidFill>
                <a:effectLst/>
                <a:latin typeface="Nunito Sans" pitchFamily="2" charset="0"/>
              </a:rPr>
              <a:t>Impact of machine learning on autonomous multi-agent interactions</a:t>
            </a:r>
          </a:p>
          <a:p>
            <a:pPr algn="l"/>
            <a:r>
              <a:rPr lang="en-US" b="0" i="0" dirty="0">
                <a:solidFill>
                  <a:srgbClr val="1A1620"/>
                </a:solidFill>
                <a:effectLst/>
                <a:latin typeface="Nunito Sans" pitchFamily="2" charset="0"/>
              </a:rPr>
              <a:t>Multi-agent systems continuously leverage </a:t>
            </a:r>
            <a:r>
              <a:rPr lang="en-US" b="0" i="0" u="none" strike="noStrike" dirty="0">
                <a:solidFill>
                  <a:srgbClr val="1E35AD"/>
                </a:solidFill>
                <a:effectLst/>
                <a:latin typeface="Nunito Sans" pitchFamily="2" charset="0"/>
                <a:hlinkClick r:id="rId5"/>
              </a:rPr>
              <a:t>machine learning</a:t>
            </a:r>
            <a:r>
              <a:rPr lang="en-US" b="0" i="0" dirty="0">
                <a:solidFill>
                  <a:srgbClr val="1A1620"/>
                </a:solidFill>
                <a:effectLst/>
                <a:latin typeface="Nunito Sans" pitchFamily="2" charset="0"/>
              </a:rPr>
              <a:t> (ML) to improve collaboration, efficiency, and accuracy. Multiple interacting intelligent agents enable the system to become more adaptive and intelligent over time.</a:t>
            </a:r>
          </a:p>
          <a:p>
            <a:pPr algn="l"/>
            <a:r>
              <a:rPr lang="en-US" b="1" i="0" dirty="0">
                <a:solidFill>
                  <a:srgbClr val="1A1620"/>
                </a:solidFill>
                <a:effectLst/>
                <a:latin typeface="Nunito Sans" pitchFamily="2" charset="0"/>
              </a:rPr>
              <a:t>Key AI Advancements in Multi-Agent Learning</a:t>
            </a:r>
            <a:endParaRPr lang="en-US" b="0" i="0" dirty="0">
              <a:solidFill>
                <a:srgbClr val="1A1620"/>
              </a:solidFill>
              <a:effectLst/>
              <a:latin typeface="Nunito Sans" pitchFamily="2" charset="0"/>
            </a:endParaRPr>
          </a:p>
          <a:p>
            <a:pPr algn="l">
              <a:buFont typeface="Arial" panose="020B0604020202020204" pitchFamily="34" charset="0"/>
              <a:buChar char="•"/>
            </a:pPr>
            <a:r>
              <a:rPr lang="en-US" b="0" i="0" dirty="0">
                <a:solidFill>
                  <a:srgbClr val="1A1620"/>
                </a:solidFill>
                <a:effectLst/>
                <a:latin typeface="Nunito Sans" pitchFamily="2" charset="0"/>
              </a:rPr>
              <a:t>Reinforcement Learning – AI agents learn from feedback loops, optimizing decisions over time.</a:t>
            </a:r>
          </a:p>
          <a:p>
            <a:pPr algn="l">
              <a:buFont typeface="Arial" panose="020B0604020202020204" pitchFamily="34" charset="0"/>
              <a:buChar char="•"/>
            </a:pPr>
            <a:r>
              <a:rPr lang="en-US" b="0" i="0" dirty="0">
                <a:solidFill>
                  <a:srgbClr val="1A1620"/>
                </a:solidFill>
                <a:effectLst/>
                <a:latin typeface="Nunito Sans" pitchFamily="2" charset="0"/>
              </a:rPr>
              <a:t>Self-Improving AI agents – Continuous learning allows AI agents to adapt to new enterprise challenges.</a:t>
            </a:r>
          </a:p>
          <a:p>
            <a:pPr algn="l">
              <a:buFont typeface="Arial" panose="020B0604020202020204" pitchFamily="34" charset="0"/>
              <a:buChar char="•"/>
            </a:pPr>
            <a:r>
              <a:rPr lang="en-US" b="0" i="0" dirty="0">
                <a:solidFill>
                  <a:srgbClr val="1A1620"/>
                </a:solidFill>
                <a:effectLst/>
                <a:latin typeface="Nunito Sans" pitchFamily="2" charset="0"/>
              </a:rPr>
              <a:t>Predictive AI Coordination – AI agents anticipate business needs, automate workflows, and enhance decision-making.</a:t>
            </a:r>
          </a:p>
          <a:p>
            <a:pPr algn="l"/>
            <a:r>
              <a:rPr lang="en-US" b="0" i="0" dirty="0">
                <a:solidFill>
                  <a:srgbClr val="1A1620"/>
                </a:solidFill>
                <a:effectLst/>
                <a:latin typeface="Nunito Sans" pitchFamily="2" charset="0"/>
              </a:rPr>
              <a:t>Example: In supply chain management, multi-agent AI uses ML-driven predictive analytics to anticipate demand fluctuations, optimize logistics, and prevent disruptions.</a:t>
            </a:r>
          </a:p>
          <a:p>
            <a:endParaRPr lang="en-US" dirty="0"/>
          </a:p>
        </p:txBody>
      </p:sp>
      <p:sp>
        <p:nvSpPr>
          <p:cNvPr id="4" name="Slide Number Placeholder 3"/>
          <p:cNvSpPr>
            <a:spLocks noGrp="1"/>
          </p:cNvSpPr>
          <p:nvPr>
            <p:ph type="sldNum" sz="quarter" idx="5"/>
          </p:nvPr>
        </p:nvSpPr>
        <p:spPr/>
        <p:txBody>
          <a:bodyPr/>
          <a:lstStyle/>
          <a:p>
            <a:fld id="{38259090-5383-4766-A10A-FA9DD5E7C7DE}" type="slidenum">
              <a:rPr lang="en-US" smtClean="0"/>
              <a:t>54</a:t>
            </a:fld>
            <a:endParaRPr lang="en-US"/>
          </a:p>
        </p:txBody>
      </p:sp>
    </p:spTree>
    <p:extLst>
      <p:ext uri="{BB962C8B-B14F-4D97-AF65-F5344CB8AC3E}">
        <p14:creationId xmlns:p14="http://schemas.microsoft.com/office/powerpoint/2010/main" val="17787123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A1620"/>
                </a:solidFill>
                <a:effectLst/>
                <a:latin typeface="Nunito Sans" pitchFamily="2" charset="0"/>
              </a:rPr>
              <a:t>Hierarchical Agents</a:t>
            </a:r>
          </a:p>
          <a:p>
            <a:pPr algn="l"/>
            <a:r>
              <a:rPr lang="en-US" b="0" i="0" dirty="0">
                <a:solidFill>
                  <a:srgbClr val="1A1620"/>
                </a:solidFill>
                <a:effectLst/>
                <a:latin typeface="Nunito Sans" pitchFamily="2" charset="0"/>
              </a:rPr>
              <a:t>Hierarchical agents operate in multi-layered structures where high-level agents set goals and low-level agents execute tasks. This approach enhances efficiency in complex systems by breaking down tasks and ensuring organized decision-making.</a:t>
            </a:r>
          </a:p>
          <a:p>
            <a:endParaRPr lang="en-US" dirty="0"/>
          </a:p>
        </p:txBody>
      </p:sp>
      <p:sp>
        <p:nvSpPr>
          <p:cNvPr id="4" name="Slide Number Placeholder 3"/>
          <p:cNvSpPr>
            <a:spLocks noGrp="1"/>
          </p:cNvSpPr>
          <p:nvPr>
            <p:ph type="sldNum" sz="quarter" idx="5"/>
          </p:nvPr>
        </p:nvSpPr>
        <p:spPr/>
        <p:txBody>
          <a:bodyPr/>
          <a:lstStyle/>
          <a:p>
            <a:fld id="{38259090-5383-4766-A10A-FA9DD5E7C7DE}" type="slidenum">
              <a:rPr lang="en-US" smtClean="0"/>
              <a:t>55</a:t>
            </a:fld>
            <a:endParaRPr lang="en-US"/>
          </a:p>
        </p:txBody>
      </p:sp>
    </p:spTree>
    <p:extLst>
      <p:ext uri="{BB962C8B-B14F-4D97-AF65-F5344CB8AC3E}">
        <p14:creationId xmlns:p14="http://schemas.microsoft.com/office/powerpoint/2010/main" val="24213199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pple-system"/>
              </a:rPr>
              <a:t>The best way to learn about AI Agents is to understand their evolution, here's how to approach it better...</a:t>
            </a:r>
            <a:br>
              <a:rPr lang="en-US" b="0" i="0" dirty="0">
                <a:effectLst/>
                <a:latin typeface="-apple-system"/>
              </a:rPr>
            </a:br>
            <a:br>
              <a:rPr lang="en-US" b="0" i="0" dirty="0">
                <a:effectLst/>
                <a:latin typeface="-apple-system"/>
              </a:rPr>
            </a:br>
            <a:br>
              <a:rPr lang="en-US" b="0" i="0" dirty="0">
                <a:effectLst/>
                <a:latin typeface="-apple-system"/>
              </a:rPr>
            </a:br>
            <a:r>
              <a:rPr lang="en-US" b="0" i="0" dirty="0">
                <a:effectLst/>
                <a:latin typeface="-apple-system"/>
              </a:rPr>
              <a:t>From the rise of Generative AI technology like LLMs,</a:t>
            </a:r>
            <a:br>
              <a:rPr lang="en-US" b="0" i="0" dirty="0">
                <a:effectLst/>
                <a:latin typeface="-apple-system"/>
              </a:rPr>
            </a:br>
            <a:br>
              <a:rPr lang="en-US" b="0" i="0" dirty="0">
                <a:effectLst/>
                <a:latin typeface="-apple-system"/>
              </a:rPr>
            </a:br>
            <a:r>
              <a:rPr lang="en-US" b="0" i="0" dirty="0">
                <a:effectLst/>
                <a:latin typeface="-apple-system"/>
              </a:rPr>
              <a:t>There's been a desire for a well-equipped autonomous system that could use a wide range of tools yet be very conversational.</a:t>
            </a:r>
            <a:br>
              <a:rPr lang="en-US" b="0" i="0" dirty="0">
                <a:effectLst/>
                <a:latin typeface="-apple-system"/>
              </a:rPr>
            </a:br>
            <a:br>
              <a:rPr lang="en-US" b="0" i="0" dirty="0">
                <a:effectLst/>
                <a:latin typeface="-apple-system"/>
              </a:rPr>
            </a:br>
            <a:r>
              <a:rPr lang="en-US" b="0" i="0" dirty="0">
                <a:effectLst/>
                <a:latin typeface="-apple-system"/>
              </a:rPr>
              <a:t>They could utilize the very foundation of </a:t>
            </a:r>
            <a:r>
              <a:rPr lang="en-US" b="0" i="0" dirty="0" err="1">
                <a:effectLst/>
                <a:latin typeface="-apple-system"/>
              </a:rPr>
              <a:t>GenAI</a:t>
            </a:r>
            <a:r>
              <a:rPr lang="en-US" b="0" i="0" dirty="0">
                <a:effectLst/>
                <a:latin typeface="-apple-system"/>
              </a:rPr>
              <a:t> and include other cognitive features like Memory,</a:t>
            </a:r>
            <a:br>
              <a:rPr lang="en-US" b="0" i="0" dirty="0">
                <a:effectLst/>
                <a:latin typeface="-apple-system"/>
              </a:rPr>
            </a:br>
            <a:br>
              <a:rPr lang="en-US" b="0" i="0" dirty="0">
                <a:effectLst/>
                <a:latin typeface="-apple-system"/>
              </a:rPr>
            </a:br>
            <a:r>
              <a:rPr lang="en-US" b="0" i="0" dirty="0">
                <a:effectLst/>
                <a:latin typeface="-apple-system"/>
              </a:rPr>
              <a:t>So, after several iterations, we finally came down to Agents</a:t>
            </a:r>
            <a:br>
              <a:rPr lang="en-US" b="0" i="0" dirty="0">
                <a:effectLst/>
                <a:latin typeface="-apple-system"/>
              </a:rPr>
            </a:br>
            <a:br>
              <a:rPr lang="en-US" b="0" i="0" dirty="0">
                <a:effectLst/>
                <a:latin typeface="-apple-system"/>
              </a:rPr>
            </a:br>
            <a:r>
              <a:rPr lang="en-US" b="0" i="0" dirty="0">
                <a:effectLst/>
                <a:latin typeface="-apple-system"/>
              </a:rPr>
              <a:t>but it was not a straightforward change,</a:t>
            </a:r>
            <a:br>
              <a:rPr lang="en-US" b="0" i="0" dirty="0">
                <a:effectLst/>
                <a:latin typeface="-apple-system"/>
              </a:rPr>
            </a:br>
            <a:br>
              <a:rPr lang="en-US" b="0" i="0" dirty="0">
                <a:effectLst/>
                <a:latin typeface="-apple-system"/>
              </a:rPr>
            </a:br>
            <a:r>
              <a:rPr lang="en-US" b="0" i="0" dirty="0">
                <a:effectLst/>
                <a:latin typeface="-apple-system"/>
              </a:rPr>
              <a:t>📌 here are a few iterations made along the way to where we are as an Agentic system:</a:t>
            </a:r>
            <a:br>
              <a:rPr lang="en-US" b="0" i="0" dirty="0">
                <a:effectLst/>
                <a:latin typeface="-apple-system"/>
              </a:rPr>
            </a:br>
            <a:br>
              <a:rPr lang="en-US" b="0" i="0" dirty="0">
                <a:effectLst/>
                <a:latin typeface="-apple-system"/>
              </a:rPr>
            </a:br>
            <a:r>
              <a:rPr lang="en-US" b="0" i="0" dirty="0">
                <a:effectLst/>
                <a:latin typeface="-apple-system"/>
              </a:rPr>
              <a:t>1. The Very Beginning - A Large Language Model</a:t>
            </a:r>
            <a:br>
              <a:rPr lang="en-US" b="0" i="0" dirty="0">
                <a:effectLst/>
                <a:latin typeface="-apple-system"/>
              </a:rPr>
            </a:br>
            <a:r>
              <a:rPr lang="en-US" b="0" i="0" dirty="0">
                <a:effectLst/>
                <a:latin typeface="-apple-system"/>
              </a:rPr>
              <a:t>- Workflow: Input: Text → LLM → Output: Text</a:t>
            </a:r>
            <a:br>
              <a:rPr lang="en-US" b="0" i="0" dirty="0">
                <a:effectLst/>
                <a:latin typeface="-apple-system"/>
              </a:rPr>
            </a:br>
            <a:r>
              <a:rPr lang="en-US" b="0" i="0" dirty="0">
                <a:effectLst/>
                <a:latin typeface="-apple-system"/>
              </a:rPr>
              <a:t>- These are the transformer-based architectures that were trained on a large variation of datasets to create intelligent chatbots.</a:t>
            </a:r>
            <a:br>
              <a:rPr lang="en-US" b="0" i="0" dirty="0">
                <a:effectLst/>
                <a:latin typeface="-apple-system"/>
              </a:rPr>
            </a:br>
            <a:r>
              <a:rPr lang="en-US" b="0" i="0" dirty="0">
                <a:effectLst/>
                <a:latin typeface="-apple-system"/>
              </a:rPr>
              <a:t>- This laid the very foundation of AI Agent's future.</a:t>
            </a:r>
            <a:br>
              <a:rPr lang="en-US" b="0" i="0" dirty="0">
                <a:effectLst/>
                <a:latin typeface="-apple-system"/>
              </a:rPr>
            </a:br>
            <a:br>
              <a:rPr lang="en-US" b="0" i="0" dirty="0">
                <a:effectLst/>
                <a:latin typeface="-apple-system"/>
              </a:rPr>
            </a:br>
            <a:r>
              <a:rPr lang="en-US" b="0" i="0" dirty="0">
                <a:effectLst/>
                <a:latin typeface="-apple-system"/>
              </a:rPr>
              <a:t>2. LLM with larger context Inputs and Outputs:</a:t>
            </a:r>
            <a:br>
              <a:rPr lang="en-US" b="0" i="0" dirty="0">
                <a:effectLst/>
                <a:latin typeface="-apple-system"/>
              </a:rPr>
            </a:br>
            <a:r>
              <a:rPr lang="en-US" b="0" i="0" dirty="0">
                <a:effectLst/>
                <a:latin typeface="-apple-system"/>
              </a:rPr>
              <a:t>- Workflow: Input: Text/Document → LLM → Output: Text/Document</a:t>
            </a:r>
            <a:br>
              <a:rPr lang="en-US" b="0" i="0" dirty="0">
                <a:effectLst/>
                <a:latin typeface="-apple-system"/>
              </a:rPr>
            </a:br>
            <a:r>
              <a:rPr lang="en-US" b="0" i="0" dirty="0">
                <a:effectLst/>
                <a:latin typeface="-apple-system"/>
              </a:rPr>
              <a:t>- With LLMs became smarter so they needed to process information beyond the 8k context window.</a:t>
            </a:r>
            <a:br>
              <a:rPr lang="en-US" b="0" i="0" dirty="0">
                <a:effectLst/>
                <a:latin typeface="-apple-system"/>
              </a:rPr>
            </a:br>
            <a:r>
              <a:rPr lang="en-US" b="0" i="0" dirty="0">
                <a:effectLst/>
                <a:latin typeface="-apple-system"/>
              </a:rPr>
              <a:t>- The new LLM architecture was updated with a larger context window to parse bigger documents.</a:t>
            </a:r>
            <a:br>
              <a:rPr lang="en-US" b="0" i="0" dirty="0">
                <a:effectLst/>
                <a:latin typeface="-apple-system"/>
              </a:rPr>
            </a:br>
            <a:br>
              <a:rPr lang="en-US" b="0" i="0" dirty="0">
                <a:effectLst/>
                <a:latin typeface="-apple-system"/>
              </a:rPr>
            </a:br>
            <a:r>
              <a:rPr lang="en-US" b="0" i="0" dirty="0">
                <a:effectLst/>
                <a:latin typeface="-apple-system"/>
              </a:rPr>
              <a:t>3. RAGs and Tool use</a:t>
            </a:r>
            <a:br>
              <a:rPr lang="en-US" b="0" i="0" dirty="0">
                <a:effectLst/>
                <a:latin typeface="-apple-system"/>
              </a:rPr>
            </a:br>
            <a:r>
              <a:rPr lang="en-US" b="0" i="0" dirty="0">
                <a:effectLst/>
                <a:latin typeface="-apple-system"/>
              </a:rPr>
              <a:t>- Workflow Input: Text/Document corpus → LLM + Tool use + RAGs → Output: Text/Document</a:t>
            </a:r>
            <a:br>
              <a:rPr lang="en-US" b="0" i="0" dirty="0">
                <a:effectLst/>
                <a:latin typeface="-apple-system"/>
              </a:rPr>
            </a:br>
            <a:r>
              <a:rPr lang="en-US" b="0" i="0" dirty="0">
                <a:effectLst/>
                <a:latin typeface="-apple-system"/>
              </a:rPr>
              <a:t>- Access to the latest information soon became the new trend in </a:t>
            </a:r>
            <a:r>
              <a:rPr lang="en-US" b="0" i="0" dirty="0" err="1">
                <a:effectLst/>
                <a:latin typeface="-apple-system"/>
              </a:rPr>
              <a:t>GenAI</a:t>
            </a:r>
            <a:r>
              <a:rPr lang="en-US" b="0" i="0" dirty="0">
                <a:effectLst/>
                <a:latin typeface="-apple-system"/>
              </a:rPr>
              <a:t>. Hence, RAGs were introduced.</a:t>
            </a:r>
            <a:br>
              <a:rPr lang="en-US" b="0" i="0" dirty="0">
                <a:effectLst/>
                <a:latin typeface="-apple-system"/>
              </a:rPr>
            </a:br>
            <a:r>
              <a:rPr lang="en-US" b="0" i="0" dirty="0">
                <a:effectLst/>
                <a:latin typeface="-apple-system"/>
              </a:rPr>
              <a:t>- Similar to RAGs, to improve LLMs responses we started seeing more tool integrations like search API to improve results.</a:t>
            </a:r>
            <a:br>
              <a:rPr lang="en-US" b="0" i="0" dirty="0">
                <a:effectLst/>
                <a:latin typeface="-apple-system"/>
              </a:rPr>
            </a:br>
            <a:br>
              <a:rPr lang="en-US" b="0" i="0" dirty="0">
                <a:effectLst/>
                <a:latin typeface="-apple-system"/>
              </a:rPr>
            </a:br>
            <a:r>
              <a:rPr lang="en-US" b="0" i="0" dirty="0">
                <a:effectLst/>
                <a:latin typeface="-apple-system"/>
              </a:rPr>
              <a:t>4. Introduction to Multi-Modal workflow</a:t>
            </a:r>
            <a:br>
              <a:rPr lang="en-US" b="0" i="0" dirty="0">
                <a:effectLst/>
                <a:latin typeface="-apple-system"/>
              </a:rPr>
            </a:br>
            <a:r>
              <a:rPr lang="en-US" b="0" i="0" dirty="0">
                <a:effectLst/>
                <a:latin typeface="-apple-system"/>
              </a:rPr>
              <a:t>- Workflow: Multi-Modal Input → LLM + Tool use + RAGs → Multi-modal Output</a:t>
            </a:r>
            <a:br>
              <a:rPr lang="en-US" b="0" i="0" dirty="0">
                <a:effectLst/>
                <a:latin typeface="-apple-system"/>
              </a:rPr>
            </a:br>
            <a:r>
              <a:rPr lang="en-US" b="0" i="0" dirty="0">
                <a:effectLst/>
                <a:latin typeface="-apple-system"/>
              </a:rPr>
              <a:t>- This laid the very foundation of a simple agentic architecture.</a:t>
            </a:r>
            <a:br>
              <a:rPr lang="en-US" b="0" i="0" dirty="0">
                <a:effectLst/>
                <a:latin typeface="-apple-system"/>
              </a:rPr>
            </a:br>
            <a:r>
              <a:rPr lang="en-US" b="0" i="0" dirty="0">
                <a:effectLst/>
                <a:latin typeface="-apple-system"/>
              </a:rPr>
              <a:t>- With the support of real-time data retrieval features, these agents can already perform complex tasks with decent human intervention.</a:t>
            </a:r>
            <a:br>
              <a:rPr lang="en-US" b="0" i="0" dirty="0">
                <a:effectLst/>
                <a:latin typeface="-apple-system"/>
              </a:rPr>
            </a:br>
            <a:br>
              <a:rPr lang="en-US" b="0" i="0" dirty="0">
                <a:effectLst/>
                <a:latin typeface="-apple-system"/>
              </a:rPr>
            </a:br>
            <a:r>
              <a:rPr lang="en-US" b="0" i="0" dirty="0">
                <a:effectLst/>
                <a:latin typeface="-apple-system"/>
              </a:rPr>
              <a:t>4. Our current AI Agent architecture</a:t>
            </a:r>
            <a:br>
              <a:rPr lang="en-US" b="0" i="0" dirty="0">
                <a:effectLst/>
                <a:latin typeface="-apple-system"/>
              </a:rPr>
            </a:br>
            <a:r>
              <a:rPr lang="en-US" b="0" i="0" dirty="0">
                <a:effectLst/>
                <a:latin typeface="-apple-system"/>
              </a:rPr>
              <a:t>- Workflow: Text + Multi-Modal Data Input → LLM + Tool Use + Memory → Decision → Text + Multi-Modal Data Output</a:t>
            </a:r>
            <a:br>
              <a:rPr lang="en-US" b="0" i="0" dirty="0">
                <a:effectLst/>
                <a:latin typeface="-apple-system"/>
              </a:rPr>
            </a:br>
            <a:r>
              <a:rPr lang="en-US" b="0" i="0" dirty="0">
                <a:effectLst/>
                <a:latin typeface="-apple-system"/>
              </a:rPr>
              <a:t>- AI agents are now equipped with advanced structures:</a:t>
            </a:r>
            <a:br>
              <a:rPr lang="en-US" b="0" i="0" dirty="0">
                <a:effectLst/>
                <a:latin typeface="-apple-system"/>
              </a:rPr>
            </a:br>
            <a:br>
              <a:rPr lang="en-US" b="0" i="0" dirty="0">
                <a:effectLst/>
                <a:latin typeface="-apple-system"/>
              </a:rPr>
            </a:br>
            <a:r>
              <a:rPr lang="en-US" b="0" i="0" dirty="0">
                <a:effectLst/>
                <a:latin typeface="-apple-system"/>
              </a:rPr>
              <a:t>a. Memory types: Short-term, Long-term and Episodic to remember past activities for improvements.</a:t>
            </a:r>
            <a:br>
              <a:rPr lang="en-US" b="0" i="0" dirty="0">
                <a:effectLst/>
                <a:latin typeface="-apple-system"/>
              </a:rPr>
            </a:br>
            <a:br>
              <a:rPr lang="en-US" b="0" i="0" dirty="0">
                <a:effectLst/>
                <a:latin typeface="-apple-system"/>
              </a:rPr>
            </a:br>
            <a:r>
              <a:rPr lang="en-US" b="0" i="0" dirty="0">
                <a:effectLst/>
                <a:latin typeface="-apple-system"/>
              </a:rPr>
              <a:t>b. Tool Calling: Utilizing third-party APIs for performing a wide </a:t>
            </a:r>
            <a:br>
              <a:rPr lang="en-US" b="0" i="0" dirty="0">
                <a:effectLst/>
                <a:latin typeface="-apple-system"/>
              </a:rPr>
            </a:br>
            <a:r>
              <a:rPr lang="en-US" b="0" i="0" dirty="0">
                <a:effectLst/>
                <a:latin typeface="-apple-system"/>
              </a:rPr>
              <a:t>range of tasks like search, flight booking, etc.</a:t>
            </a:r>
            <a:br>
              <a:rPr lang="en-US" b="0" i="0" dirty="0">
                <a:effectLst/>
                <a:latin typeface="-apple-system"/>
              </a:rPr>
            </a:br>
            <a:br>
              <a:rPr lang="en-US" b="0" i="0" dirty="0">
                <a:effectLst/>
                <a:latin typeface="-apple-system"/>
              </a:rPr>
            </a:br>
            <a:r>
              <a:rPr lang="en-US" b="0" i="0" dirty="0">
                <a:effectLst/>
                <a:latin typeface="-apple-system"/>
              </a:rPr>
              <a:t>c. Decision: Rather than just failing to act, it </a:t>
            </a:r>
            <a:br>
              <a:rPr lang="en-US" b="0" i="0" dirty="0">
                <a:effectLst/>
                <a:latin typeface="-apple-system"/>
              </a:rPr>
            </a:br>
            <a:r>
              <a:rPr lang="en-US" b="0" i="0" dirty="0">
                <a:effectLst/>
                <a:latin typeface="-apple-system"/>
              </a:rPr>
              <a:t>uses </a:t>
            </a:r>
            <a:r>
              <a:rPr lang="en-US" b="0" i="0" dirty="0" err="1">
                <a:effectLst/>
                <a:latin typeface="-apple-system"/>
              </a:rPr>
              <a:t>ReACT</a:t>
            </a:r>
            <a:r>
              <a:rPr lang="en-US" b="0" i="0" dirty="0">
                <a:effectLst/>
                <a:latin typeface="-apple-system"/>
              </a:rPr>
              <a:t> to start the process again with a different approach </a:t>
            </a:r>
            <a:br>
              <a:rPr lang="en-US" b="0" i="0" dirty="0">
                <a:effectLst/>
                <a:latin typeface="-apple-system"/>
              </a:rPr>
            </a:br>
            <a:r>
              <a:rPr lang="en-US" b="0" i="0" dirty="0">
                <a:effectLst/>
                <a:latin typeface="-apple-system"/>
              </a:rPr>
              <a:t>to get an output.</a:t>
            </a:r>
            <a:br>
              <a:rPr lang="en-US" b="0" i="0" dirty="0">
                <a:effectLst/>
                <a:latin typeface="-apple-system"/>
              </a:rPr>
            </a:br>
            <a:br>
              <a:rPr lang="en-US" b="0" i="0" dirty="0">
                <a:effectLst/>
                <a:latin typeface="-apple-system"/>
              </a:rPr>
            </a:br>
            <a:r>
              <a:rPr lang="en-US" b="0" i="0" dirty="0">
                <a:effectLst/>
                <a:latin typeface="-apple-system"/>
              </a:rPr>
              <a:t>d. Supporting better Knowledge bases: Current agents now </a:t>
            </a:r>
            <a:r>
              <a:rPr lang="en-US" b="0" i="0" dirty="0" err="1">
                <a:effectLst/>
                <a:latin typeface="-apple-system"/>
              </a:rPr>
              <a:t>utilise</a:t>
            </a:r>
            <a:r>
              <a:rPr lang="en-US" b="0" i="0" dirty="0">
                <a:effectLst/>
                <a:latin typeface="-apple-system"/>
              </a:rPr>
              <a:t> </a:t>
            </a:r>
            <a:br>
              <a:rPr lang="en-US" b="0" i="0" dirty="0">
                <a:effectLst/>
                <a:latin typeface="-apple-system"/>
              </a:rPr>
            </a:br>
            <a:r>
              <a:rPr lang="en-US" b="0" i="0" dirty="0">
                <a:effectLst/>
                <a:latin typeface="-apple-system"/>
              </a:rPr>
              <a:t>even semantic databases to form better connections across </a:t>
            </a:r>
            <a:br>
              <a:rPr lang="en-US" b="0" i="0" dirty="0">
                <a:effectLst/>
                <a:latin typeface="-apple-system"/>
              </a:rPr>
            </a:br>
            <a:r>
              <a:rPr lang="en-US" b="0" i="0" dirty="0">
                <a:effectLst/>
                <a:latin typeface="-apple-system"/>
              </a:rPr>
              <a:t>different nodes for improved reasoning.</a:t>
            </a:r>
            <a:br>
              <a:rPr lang="en-US" b="0" i="0" dirty="0">
                <a:effectLst/>
                <a:latin typeface="-apple-system"/>
              </a:rPr>
            </a:br>
            <a:br>
              <a:rPr lang="en-US" b="0" i="0" dirty="0">
                <a:effectLst/>
                <a:latin typeface="-apple-system"/>
              </a:rPr>
            </a:br>
            <a:r>
              <a:rPr lang="en-US" b="0" i="0" dirty="0">
                <a:effectLst/>
                <a:latin typeface="-apple-system"/>
              </a:rPr>
              <a:t>5. Future architecture of AI Agents</a:t>
            </a:r>
            <a:br>
              <a:rPr lang="en-US" b="0" i="0" dirty="0">
                <a:effectLst/>
                <a:latin typeface="-apple-system"/>
              </a:rPr>
            </a:br>
            <a:r>
              <a:rPr lang="en-US" b="0" i="0" dirty="0">
                <a:effectLst/>
                <a:latin typeface="-apple-system"/>
              </a:rPr>
              <a:t>- Learn more about them here: </a:t>
            </a:r>
            <a:r>
              <a:rPr lang="en-US" b="1" i="0" dirty="0">
                <a:solidFill>
                  <a:srgbClr val="0A66C2"/>
                </a:solidFill>
                <a:effectLst/>
                <a:latin typeface="-apple-system"/>
                <a:hlinkClick r:id="rId3"/>
              </a:rPr>
              <a:t>https://lnkd.in/gvzUsaag</a:t>
            </a:r>
            <a:br>
              <a:rPr lang="en-US" b="0" i="0" dirty="0">
                <a:effectLst/>
                <a:latin typeface="-apple-system"/>
              </a:rPr>
            </a:br>
            <a:br>
              <a:rPr lang="en-US" b="0" i="0" dirty="0">
                <a:effectLst/>
                <a:latin typeface="-apple-system"/>
              </a:rPr>
            </a:br>
            <a:r>
              <a:rPr lang="en-US" b="0" i="0" dirty="0">
                <a:effectLst/>
                <a:latin typeface="-apple-system"/>
              </a:rPr>
              <a:t>What are your views on the future of AI Agents?</a:t>
            </a:r>
            <a:endParaRPr lang="en-US" dirty="0"/>
          </a:p>
        </p:txBody>
      </p:sp>
      <p:sp>
        <p:nvSpPr>
          <p:cNvPr id="4" name="Slide Number Placeholder 3"/>
          <p:cNvSpPr>
            <a:spLocks noGrp="1"/>
          </p:cNvSpPr>
          <p:nvPr>
            <p:ph type="sldNum" sz="quarter" idx="5"/>
          </p:nvPr>
        </p:nvSpPr>
        <p:spPr/>
        <p:txBody>
          <a:bodyPr/>
          <a:lstStyle/>
          <a:p>
            <a:fld id="{38259090-5383-4766-A10A-FA9DD5E7C7DE}" type="slidenum">
              <a:rPr lang="en-US" smtClean="0"/>
              <a:t>56</a:t>
            </a:fld>
            <a:endParaRPr lang="en-US"/>
          </a:p>
        </p:txBody>
      </p:sp>
    </p:spTree>
    <p:extLst>
      <p:ext uri="{BB962C8B-B14F-4D97-AF65-F5344CB8AC3E}">
        <p14:creationId xmlns:p14="http://schemas.microsoft.com/office/powerpoint/2010/main" val="38005080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pple-system"/>
              </a:rPr>
              <a:t>The next generation of AI Agents is not just smarter</a:t>
            </a:r>
            <a:br>
              <a:rPr lang="en-US" b="0" i="0" dirty="0">
                <a:effectLst/>
                <a:latin typeface="-apple-system"/>
              </a:rPr>
            </a:br>
            <a:br>
              <a:rPr lang="en-US" b="0" i="0" dirty="0">
                <a:effectLst/>
                <a:latin typeface="-apple-system"/>
              </a:rPr>
            </a:br>
            <a:r>
              <a:rPr lang="en-US" b="0" i="0" dirty="0">
                <a:effectLst/>
                <a:latin typeface="-apple-system"/>
              </a:rPr>
              <a:t>They will be fundamentally different, Let me explain...</a:t>
            </a:r>
            <a:br>
              <a:rPr lang="en-US" b="0" i="0" dirty="0">
                <a:effectLst/>
                <a:latin typeface="-apple-system"/>
              </a:rPr>
            </a:br>
            <a:br>
              <a:rPr lang="en-US" b="0" i="0" dirty="0">
                <a:effectLst/>
                <a:latin typeface="-apple-system"/>
              </a:rPr>
            </a:br>
            <a:r>
              <a:rPr lang="en-US" b="0" i="0" dirty="0">
                <a:effectLst/>
                <a:latin typeface="-apple-system"/>
              </a:rPr>
              <a:t>Sam Altman in a recent Reddit AMA emphasized the popularity of AI Agents.</a:t>
            </a:r>
            <a:br>
              <a:rPr lang="en-US" b="0" i="0" dirty="0">
                <a:effectLst/>
                <a:latin typeface="-apple-system"/>
              </a:rPr>
            </a:br>
            <a:r>
              <a:rPr lang="en-US" b="0" i="0" dirty="0">
                <a:effectLst/>
                <a:latin typeface="-apple-system"/>
              </a:rPr>
              <a:t>(Learn more here: </a:t>
            </a:r>
            <a:r>
              <a:rPr lang="en-US" b="1" i="0" dirty="0">
                <a:solidFill>
                  <a:srgbClr val="0A66C2"/>
                </a:solidFill>
                <a:effectLst/>
                <a:latin typeface="-apple-system"/>
                <a:hlinkClick r:id="rId3"/>
              </a:rPr>
              <a:t>https://lnkd.in/gzTFADZM</a:t>
            </a:r>
            <a:r>
              <a:rPr lang="en-US" b="0" i="0" dirty="0">
                <a:effectLst/>
                <a:latin typeface="-apple-system"/>
              </a:rPr>
              <a:t>)</a:t>
            </a:r>
            <a:br>
              <a:rPr lang="en-US" b="0" i="0" dirty="0">
                <a:effectLst/>
                <a:latin typeface="-apple-system"/>
              </a:rPr>
            </a:br>
            <a:br>
              <a:rPr lang="en-US" b="0" i="0" dirty="0">
                <a:effectLst/>
                <a:latin typeface="-apple-system"/>
              </a:rPr>
            </a:br>
            <a:r>
              <a:rPr lang="en-US" b="0" i="0" dirty="0">
                <a:effectLst/>
                <a:latin typeface="-apple-system"/>
              </a:rPr>
              <a:t>These AI Agents can clearly accelerate the development of different fields.</a:t>
            </a:r>
            <a:br>
              <a:rPr lang="en-US" b="0" i="0" dirty="0">
                <a:effectLst/>
                <a:latin typeface="-apple-system"/>
              </a:rPr>
            </a:br>
            <a:br>
              <a:rPr lang="en-US" b="0" i="0" dirty="0">
                <a:effectLst/>
                <a:latin typeface="-apple-system"/>
              </a:rPr>
            </a:br>
            <a:r>
              <a:rPr lang="en-US" b="0" i="0" dirty="0">
                <a:effectLst/>
                <a:latin typeface="-apple-system"/>
              </a:rPr>
              <a:t>However, it is certain that their architecture will greatly differ from our current architecture.</a:t>
            </a:r>
            <a:br>
              <a:rPr lang="en-US" b="0" i="0" dirty="0">
                <a:effectLst/>
                <a:latin typeface="-apple-system"/>
              </a:rPr>
            </a:br>
            <a:br>
              <a:rPr lang="en-US" b="0" i="0" dirty="0">
                <a:effectLst/>
                <a:latin typeface="-apple-system"/>
              </a:rPr>
            </a:br>
            <a:r>
              <a:rPr lang="en-US" b="0" i="0" dirty="0">
                <a:effectLst/>
                <a:latin typeface="-apple-system"/>
              </a:rPr>
              <a:t>Though we cannot exactly predict the future architecture.</a:t>
            </a:r>
            <a:br>
              <a:rPr lang="en-US" b="0" i="0" dirty="0">
                <a:effectLst/>
                <a:latin typeface="-apple-system"/>
              </a:rPr>
            </a:br>
            <a:br>
              <a:rPr lang="en-US" b="0" i="0" dirty="0">
                <a:effectLst/>
                <a:latin typeface="-apple-system"/>
              </a:rPr>
            </a:br>
            <a:r>
              <a:rPr lang="en-US" b="0" i="0" dirty="0">
                <a:effectLst/>
                <a:latin typeface="-apple-system"/>
              </a:rPr>
              <a:t>Here is my take on a possible architectural change within AI agents:</a:t>
            </a:r>
            <a:br>
              <a:rPr lang="en-US" b="0" i="0" dirty="0">
                <a:effectLst/>
                <a:latin typeface="-apple-system"/>
              </a:rPr>
            </a:br>
            <a:br>
              <a:rPr lang="en-US" b="0" i="0" dirty="0">
                <a:effectLst/>
                <a:latin typeface="-apple-system"/>
              </a:rPr>
            </a:br>
            <a:r>
              <a:rPr lang="en-US" b="0" i="0" dirty="0">
                <a:effectLst/>
                <a:latin typeface="-apple-system"/>
              </a:rPr>
              <a:t>1️⃣ Input Layer Sophistication:</a:t>
            </a:r>
            <a:br>
              <a:rPr lang="en-US" b="0" i="0" dirty="0">
                <a:effectLst/>
                <a:latin typeface="-apple-system"/>
              </a:rPr>
            </a:br>
            <a:br>
              <a:rPr lang="en-US" b="0" i="0" dirty="0">
                <a:effectLst/>
                <a:latin typeface="-apple-system"/>
              </a:rPr>
            </a:br>
            <a:r>
              <a:rPr lang="en-US" b="0" i="0" dirty="0">
                <a:effectLst/>
                <a:latin typeface="-apple-system"/>
              </a:rPr>
              <a:t>- Multimodal data processing (images, video, text)</a:t>
            </a:r>
            <a:br>
              <a:rPr lang="en-US" b="0" i="0" dirty="0">
                <a:effectLst/>
                <a:latin typeface="-apple-system"/>
              </a:rPr>
            </a:br>
            <a:r>
              <a:rPr lang="en-US" b="0" i="0" dirty="0">
                <a:effectLst/>
                <a:latin typeface="-apple-system"/>
              </a:rPr>
              <a:t>- Real-time data integration capabilities</a:t>
            </a:r>
            <a:br>
              <a:rPr lang="en-US" b="0" i="0" dirty="0">
                <a:effectLst/>
                <a:latin typeface="-apple-system"/>
              </a:rPr>
            </a:br>
            <a:r>
              <a:rPr lang="en-US" b="0" i="0" dirty="0">
                <a:effectLst/>
                <a:latin typeface="-apple-system"/>
              </a:rPr>
              <a:t>- Dynamic user feedback loops</a:t>
            </a:r>
            <a:br>
              <a:rPr lang="en-US" b="0" i="0" dirty="0">
                <a:effectLst/>
                <a:latin typeface="-apple-system"/>
              </a:rPr>
            </a:br>
            <a:r>
              <a:rPr lang="en-US" b="0" i="0" dirty="0">
                <a:effectLst/>
                <a:latin typeface="-apple-system"/>
              </a:rPr>
              <a:t>- Adaptive data handling mechanisms</a:t>
            </a:r>
            <a:br>
              <a:rPr lang="en-US" b="0" i="0" dirty="0">
                <a:effectLst/>
                <a:latin typeface="-apple-system"/>
              </a:rPr>
            </a:br>
            <a:br>
              <a:rPr lang="en-US" b="0" i="0" dirty="0">
                <a:effectLst/>
                <a:latin typeface="-apple-system"/>
              </a:rPr>
            </a:br>
            <a:r>
              <a:rPr lang="en-US" b="0" i="0" dirty="0">
                <a:effectLst/>
                <a:latin typeface="-apple-system"/>
              </a:rPr>
              <a:t>2️⃣ Agent Orchestration Excellence:</a:t>
            </a:r>
            <a:br>
              <a:rPr lang="en-US" b="0" i="0" dirty="0">
                <a:effectLst/>
                <a:latin typeface="-apple-system"/>
              </a:rPr>
            </a:br>
            <a:br>
              <a:rPr lang="en-US" b="0" i="0" dirty="0">
                <a:effectLst/>
                <a:latin typeface="-apple-system"/>
              </a:rPr>
            </a:br>
            <a:r>
              <a:rPr lang="en-US" b="0" i="0" dirty="0">
                <a:effectLst/>
                <a:latin typeface="-apple-system"/>
              </a:rPr>
              <a:t>- Dynamic task allocation for optimal resource usage</a:t>
            </a:r>
            <a:br>
              <a:rPr lang="en-US" b="0" i="0" dirty="0">
                <a:effectLst/>
                <a:latin typeface="-apple-system"/>
              </a:rPr>
            </a:br>
            <a:r>
              <a:rPr lang="en-US" b="0" i="0" dirty="0">
                <a:effectLst/>
                <a:latin typeface="-apple-system"/>
              </a:rPr>
              <a:t>- Sophisticated inter-agent communication protocols</a:t>
            </a:r>
            <a:br>
              <a:rPr lang="en-US" b="0" i="0" dirty="0">
                <a:effectLst/>
                <a:latin typeface="-apple-system"/>
              </a:rPr>
            </a:br>
            <a:r>
              <a:rPr lang="en-US" b="0" i="0" dirty="0">
                <a:effectLst/>
                <a:latin typeface="-apple-system"/>
              </a:rPr>
              <a:t>- Advanced monitoring and observability features</a:t>
            </a:r>
            <a:br>
              <a:rPr lang="en-US" b="0" i="0" dirty="0">
                <a:effectLst/>
                <a:latin typeface="-apple-system"/>
              </a:rPr>
            </a:br>
            <a:r>
              <a:rPr lang="en-US" b="0" i="0" dirty="0">
                <a:effectLst/>
                <a:latin typeface="-apple-system"/>
              </a:rPr>
              <a:t>- Real-time performance optimization</a:t>
            </a:r>
            <a:br>
              <a:rPr lang="en-US" b="0" i="0" dirty="0">
                <a:effectLst/>
                <a:latin typeface="-apple-system"/>
              </a:rPr>
            </a:br>
            <a:br>
              <a:rPr lang="en-US" b="0" i="0" dirty="0">
                <a:effectLst/>
                <a:latin typeface="-apple-system"/>
              </a:rPr>
            </a:br>
            <a:r>
              <a:rPr lang="en-US" b="0" i="0" dirty="0">
                <a:effectLst/>
                <a:latin typeface="-apple-system"/>
              </a:rPr>
              <a:t>3️⃣ AI Agents Core Capabilities:</a:t>
            </a:r>
            <a:br>
              <a:rPr lang="en-US" b="0" i="0" dirty="0">
                <a:effectLst/>
                <a:latin typeface="-apple-system"/>
              </a:rPr>
            </a:br>
            <a:br>
              <a:rPr lang="en-US" b="0" i="0" dirty="0">
                <a:effectLst/>
                <a:latin typeface="-apple-system"/>
              </a:rPr>
            </a:br>
            <a:r>
              <a:rPr lang="en-US" b="0" i="0" dirty="0">
                <a:effectLst/>
                <a:latin typeface="-apple-system"/>
              </a:rPr>
              <a:t>- Strategic planning and decision-making</a:t>
            </a:r>
            <a:br>
              <a:rPr lang="en-US" b="0" i="0" dirty="0">
                <a:effectLst/>
                <a:latin typeface="-apple-system"/>
              </a:rPr>
            </a:br>
            <a:r>
              <a:rPr lang="en-US" b="0" i="0" dirty="0">
                <a:effectLst/>
                <a:latin typeface="-apple-system"/>
              </a:rPr>
              <a:t>- Self-reflection and improvement mechanisms</a:t>
            </a:r>
            <a:br>
              <a:rPr lang="en-US" b="0" i="0" dirty="0">
                <a:effectLst/>
                <a:latin typeface="-apple-system"/>
              </a:rPr>
            </a:br>
            <a:r>
              <a:rPr lang="en-US" b="0" i="0" dirty="0">
                <a:effectLst/>
                <a:latin typeface="-apple-system"/>
              </a:rPr>
              <a:t>- Intelligent tool selection and utilization</a:t>
            </a:r>
            <a:br>
              <a:rPr lang="en-US" b="0" i="0" dirty="0">
                <a:effectLst/>
                <a:latin typeface="-apple-system"/>
              </a:rPr>
            </a:br>
            <a:r>
              <a:rPr lang="en-US" b="0" i="0" dirty="0">
                <a:effectLst/>
                <a:latin typeface="-apple-system"/>
              </a:rPr>
              <a:t>- Continuous learning loops for perpetual enhancement</a:t>
            </a:r>
            <a:br>
              <a:rPr lang="en-US" b="0" i="0" dirty="0">
                <a:effectLst/>
                <a:latin typeface="-apple-system"/>
              </a:rPr>
            </a:br>
            <a:r>
              <a:rPr lang="en-US" b="0" i="0" dirty="0">
                <a:effectLst/>
                <a:latin typeface="-apple-system"/>
              </a:rPr>
              <a:t>- Multiple specialized models working in harmony (Model 1 .. Model X)</a:t>
            </a:r>
            <a:br>
              <a:rPr lang="en-US" b="0" i="0" dirty="0">
                <a:effectLst/>
                <a:latin typeface="-apple-system"/>
              </a:rPr>
            </a:br>
            <a:br>
              <a:rPr lang="en-US" b="0" i="0" dirty="0">
                <a:effectLst/>
                <a:latin typeface="-apple-system"/>
              </a:rPr>
            </a:br>
            <a:r>
              <a:rPr lang="en-US" b="0" i="0" dirty="0">
                <a:effectLst/>
                <a:latin typeface="-apple-system"/>
              </a:rPr>
              <a:t>4️⃣ Data Architecture Innovation:</a:t>
            </a:r>
            <a:br>
              <a:rPr lang="en-US" b="0" i="0" dirty="0">
                <a:effectLst/>
                <a:latin typeface="-apple-system"/>
              </a:rPr>
            </a:br>
            <a:br>
              <a:rPr lang="en-US" b="0" i="0" dirty="0">
                <a:effectLst/>
                <a:latin typeface="-apple-system"/>
              </a:rPr>
            </a:br>
            <a:r>
              <a:rPr lang="en-US" b="0" i="0" dirty="0">
                <a:effectLst/>
                <a:latin typeface="-apple-system"/>
              </a:rPr>
              <a:t>- Unified storage for structured and unstructured data</a:t>
            </a:r>
            <a:br>
              <a:rPr lang="en-US" b="0" i="0" dirty="0">
                <a:effectLst/>
                <a:latin typeface="-apple-system"/>
              </a:rPr>
            </a:br>
            <a:r>
              <a:rPr lang="en-US" b="0" i="0" dirty="0">
                <a:effectLst/>
                <a:latin typeface="-apple-system"/>
              </a:rPr>
              <a:t>- Advanced vector stores for efficient retrieval</a:t>
            </a:r>
            <a:br>
              <a:rPr lang="en-US" b="0" i="0" dirty="0">
                <a:effectLst/>
                <a:latin typeface="-apple-system"/>
              </a:rPr>
            </a:br>
            <a:r>
              <a:rPr lang="en-US" b="0" i="0" dirty="0">
                <a:effectLst/>
                <a:latin typeface="-apple-system"/>
              </a:rPr>
              <a:t>- Knowledge graphs for complex relationship mapping</a:t>
            </a:r>
            <a:br>
              <a:rPr lang="en-US" b="0" i="0" dirty="0">
                <a:effectLst/>
                <a:latin typeface="-apple-system"/>
              </a:rPr>
            </a:br>
            <a:r>
              <a:rPr lang="en-US" b="0" i="0" dirty="0">
                <a:effectLst/>
                <a:latin typeface="-apple-system"/>
              </a:rPr>
              <a:t>- Scalable and adaptable data management</a:t>
            </a:r>
            <a:br>
              <a:rPr lang="en-US" b="0" i="0" dirty="0">
                <a:effectLst/>
                <a:latin typeface="-apple-system"/>
              </a:rPr>
            </a:br>
            <a:br>
              <a:rPr lang="en-US" b="0" i="0" dirty="0">
                <a:effectLst/>
                <a:latin typeface="-apple-system"/>
              </a:rPr>
            </a:br>
            <a:r>
              <a:rPr lang="en-US" b="0" i="0" dirty="0">
                <a:effectLst/>
                <a:latin typeface="-apple-system"/>
              </a:rPr>
              <a:t>5️⃣ Output Layer Sophistication:</a:t>
            </a:r>
            <a:br>
              <a:rPr lang="en-US" b="0" i="0" dirty="0">
                <a:effectLst/>
                <a:latin typeface="-apple-system"/>
              </a:rPr>
            </a:br>
            <a:br>
              <a:rPr lang="en-US" b="0" i="0" dirty="0">
                <a:effectLst/>
                <a:latin typeface="-apple-system"/>
              </a:rPr>
            </a:br>
            <a:r>
              <a:rPr lang="en-US" b="0" i="0" dirty="0">
                <a:effectLst/>
                <a:latin typeface="-apple-system"/>
              </a:rPr>
              <a:t>- Customizable output formats</a:t>
            </a:r>
            <a:br>
              <a:rPr lang="en-US" b="0" i="0" dirty="0">
                <a:effectLst/>
                <a:latin typeface="-apple-system"/>
              </a:rPr>
            </a:br>
            <a:r>
              <a:rPr lang="en-US" b="0" i="0" dirty="0">
                <a:effectLst/>
                <a:latin typeface="-apple-system"/>
              </a:rPr>
              <a:t>- Multi-channel delivery systems</a:t>
            </a:r>
            <a:br>
              <a:rPr lang="en-US" b="0" i="0" dirty="0">
                <a:effectLst/>
                <a:latin typeface="-apple-system"/>
              </a:rPr>
            </a:br>
            <a:r>
              <a:rPr lang="en-US" b="0" i="0" dirty="0">
                <a:effectLst/>
                <a:latin typeface="-apple-system"/>
              </a:rPr>
              <a:t>- Automated insight generation</a:t>
            </a:r>
            <a:br>
              <a:rPr lang="en-US" b="0" i="0" dirty="0">
                <a:effectLst/>
                <a:latin typeface="-apple-system"/>
              </a:rPr>
            </a:br>
            <a:r>
              <a:rPr lang="en-US" b="0" i="0" dirty="0">
                <a:effectLst/>
                <a:latin typeface="-apple-system"/>
              </a:rPr>
              <a:t>- Adaptive response mechanisms</a:t>
            </a:r>
            <a:br>
              <a:rPr lang="en-US" b="0" i="0" dirty="0">
                <a:effectLst/>
                <a:latin typeface="-apple-system"/>
              </a:rPr>
            </a:br>
            <a:br>
              <a:rPr lang="en-US" b="0" i="0" dirty="0">
                <a:effectLst/>
                <a:latin typeface="-apple-system"/>
              </a:rPr>
            </a:br>
            <a:r>
              <a:rPr lang="en-US" b="0" i="0" dirty="0">
                <a:effectLst/>
                <a:latin typeface="-apple-system"/>
              </a:rPr>
              <a:t>📌 What truly sets this architecture apart is its focus on:</a:t>
            </a:r>
            <a:br>
              <a:rPr lang="en-US" b="0" i="0" dirty="0">
                <a:effectLst/>
                <a:latin typeface="-apple-system"/>
              </a:rPr>
            </a:br>
            <a:br>
              <a:rPr lang="en-US" b="0" i="0" dirty="0">
                <a:effectLst/>
                <a:latin typeface="-apple-system"/>
              </a:rPr>
            </a:br>
            <a:r>
              <a:rPr lang="en-US" b="0" i="0" dirty="0">
                <a:effectLst/>
                <a:latin typeface="-apple-system"/>
              </a:rPr>
              <a:t>1. Safety &amp; Control: Ensuring reliable and secure operations</a:t>
            </a:r>
            <a:br>
              <a:rPr lang="en-US" b="0" i="0" dirty="0">
                <a:effectLst/>
                <a:latin typeface="-apple-system"/>
              </a:rPr>
            </a:br>
            <a:r>
              <a:rPr lang="en-US" b="0" i="0" dirty="0">
                <a:effectLst/>
                <a:latin typeface="-apple-system"/>
              </a:rPr>
              <a:t>2. Ethics &amp; Responsible AI: Building trust through ethical principles</a:t>
            </a:r>
            <a:br>
              <a:rPr lang="en-US" b="0" i="0" dirty="0">
                <a:effectLst/>
                <a:latin typeface="-apple-system"/>
              </a:rPr>
            </a:br>
            <a:r>
              <a:rPr lang="en-US" b="0" i="0" dirty="0">
                <a:effectLst/>
                <a:latin typeface="-apple-system"/>
              </a:rPr>
              <a:t>3. Regulatory Compliance: Futureproofing against evolving regulations</a:t>
            </a:r>
            <a:br>
              <a:rPr lang="en-US" b="0" i="0" dirty="0">
                <a:effectLst/>
                <a:latin typeface="-apple-system"/>
              </a:rPr>
            </a:br>
            <a:r>
              <a:rPr lang="en-US" b="0" i="0" dirty="0">
                <a:effectLst/>
                <a:latin typeface="-apple-system"/>
              </a:rPr>
              <a:t>4. Interoperability: Seamless integration capabilities</a:t>
            </a:r>
            <a:br>
              <a:rPr lang="en-US" b="0" i="0" dirty="0">
                <a:effectLst/>
                <a:latin typeface="-apple-system"/>
              </a:rPr>
            </a:br>
            <a:r>
              <a:rPr lang="en-US" b="0" i="0" dirty="0">
                <a:effectLst/>
                <a:latin typeface="-apple-system"/>
              </a:rPr>
              <a:t>5. Versioning &amp; Evolution: Systematic improvement tracking</a:t>
            </a:r>
            <a:br>
              <a:rPr lang="en-US" b="0" i="0" dirty="0">
                <a:effectLst/>
                <a:latin typeface="-apple-system"/>
              </a:rPr>
            </a:br>
            <a:r>
              <a:rPr lang="en-US" b="0" i="0" dirty="0">
                <a:effectLst/>
                <a:latin typeface="-apple-system"/>
              </a:rPr>
              <a:t>6. Human-AI Collaboration: Maintaining human-centric development</a:t>
            </a:r>
            <a:br>
              <a:rPr lang="en-US" b="0" i="0" dirty="0">
                <a:effectLst/>
                <a:latin typeface="-apple-system"/>
              </a:rPr>
            </a:br>
            <a:br>
              <a:rPr lang="en-US" b="0" i="0" dirty="0">
                <a:effectLst/>
                <a:latin typeface="-apple-system"/>
              </a:rPr>
            </a:br>
            <a:r>
              <a:rPr lang="en-US" b="0" i="0" dirty="0">
                <a:effectLst/>
                <a:latin typeface="-apple-system"/>
              </a:rPr>
              <a:t>Which update are you most excited about?</a:t>
            </a:r>
            <a:endParaRPr lang="en-US" dirty="0"/>
          </a:p>
        </p:txBody>
      </p:sp>
      <p:sp>
        <p:nvSpPr>
          <p:cNvPr id="4" name="Slide Number Placeholder 3"/>
          <p:cNvSpPr>
            <a:spLocks noGrp="1"/>
          </p:cNvSpPr>
          <p:nvPr>
            <p:ph type="sldNum" sz="quarter" idx="5"/>
          </p:nvPr>
        </p:nvSpPr>
        <p:spPr/>
        <p:txBody>
          <a:bodyPr/>
          <a:lstStyle/>
          <a:p>
            <a:fld id="{38259090-5383-4766-A10A-FA9DD5E7C7DE}" type="slidenum">
              <a:rPr lang="en-US" smtClean="0"/>
              <a:t>57</a:t>
            </a:fld>
            <a:endParaRPr lang="en-US"/>
          </a:p>
        </p:txBody>
      </p:sp>
    </p:spTree>
    <p:extLst>
      <p:ext uri="{BB962C8B-B14F-4D97-AF65-F5344CB8AC3E}">
        <p14:creationId xmlns:p14="http://schemas.microsoft.com/office/powerpoint/2010/main" val="2517022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259090-5383-4766-A10A-FA9DD5E7C7DE}" type="slidenum">
              <a:rPr lang="en-US" smtClean="0"/>
              <a:t>14</a:t>
            </a:fld>
            <a:endParaRPr lang="en-US"/>
          </a:p>
        </p:txBody>
      </p:sp>
    </p:spTree>
    <p:extLst>
      <p:ext uri="{BB962C8B-B14F-4D97-AF65-F5344CB8AC3E}">
        <p14:creationId xmlns:p14="http://schemas.microsoft.com/office/powerpoint/2010/main" val="1995598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b="0" i="0" dirty="0">
                <a:solidFill>
                  <a:srgbClr val="1A1620"/>
                </a:solidFill>
                <a:effectLst/>
                <a:latin typeface="Nunito Sans" pitchFamily="2" charset="0"/>
              </a:rPr>
              <a:t>AI agents are autonomous software programs that perceive their environment through sensors and act on it using actuators. They operate independently without human intervention and execute tasks by leveraging advanced technologies such as machine learning, Natural Language Processing (NLP), large language models (LLMs), or Foundation Models (FMs).</a:t>
            </a:r>
          </a:p>
          <a:p>
            <a:pPr algn="just"/>
            <a:endParaRPr lang="en-US" sz="1200" b="0" i="0" dirty="0">
              <a:solidFill>
                <a:srgbClr val="1A1620"/>
              </a:solidFill>
              <a:effectLst/>
              <a:latin typeface="Nunito Sans" pitchFamily="2" charset="0"/>
            </a:endParaRPr>
          </a:p>
          <a:p>
            <a:pPr algn="just"/>
            <a:r>
              <a:rPr lang="en-US" sz="1200" b="0" i="0" dirty="0">
                <a:solidFill>
                  <a:srgbClr val="1A1620"/>
                </a:solidFill>
                <a:effectLst/>
                <a:latin typeface="Nunito Sans" pitchFamily="2" charset="0"/>
              </a:rPr>
              <a:t>AI agents excel at solving complex problems by decomposing queries, planning task sequences, and employing a reasoning process akin to human thought. They can handle ambiguous questions and utilize various tools, such as APIs, programs, and web searches, to execute tasks and find solutions effectively.</a:t>
            </a:r>
          </a:p>
          <a:p>
            <a:endParaRPr lang="en-US" dirty="0"/>
          </a:p>
        </p:txBody>
      </p:sp>
      <p:sp>
        <p:nvSpPr>
          <p:cNvPr id="4" name="Slide Number Placeholder 3"/>
          <p:cNvSpPr>
            <a:spLocks noGrp="1"/>
          </p:cNvSpPr>
          <p:nvPr>
            <p:ph type="sldNum" sz="quarter" idx="5"/>
          </p:nvPr>
        </p:nvSpPr>
        <p:spPr/>
        <p:txBody>
          <a:bodyPr/>
          <a:lstStyle/>
          <a:p>
            <a:fld id="{38259090-5383-4766-A10A-FA9DD5E7C7DE}" type="slidenum">
              <a:rPr lang="en-US" smtClean="0"/>
              <a:t>36</a:t>
            </a:fld>
            <a:endParaRPr lang="en-US"/>
          </a:p>
        </p:txBody>
      </p:sp>
    </p:spTree>
    <p:extLst>
      <p:ext uri="{BB962C8B-B14F-4D97-AF65-F5344CB8AC3E}">
        <p14:creationId xmlns:p14="http://schemas.microsoft.com/office/powerpoint/2010/main" val="2485967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259090-5383-4766-A10A-FA9DD5E7C7DE}" type="slidenum">
              <a:rPr lang="en-US" smtClean="0"/>
              <a:t>37</a:t>
            </a:fld>
            <a:endParaRPr lang="en-US"/>
          </a:p>
        </p:txBody>
      </p:sp>
    </p:spTree>
    <p:extLst>
      <p:ext uri="{BB962C8B-B14F-4D97-AF65-F5344CB8AC3E}">
        <p14:creationId xmlns:p14="http://schemas.microsoft.com/office/powerpoint/2010/main" val="6108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259090-5383-4766-A10A-FA9DD5E7C7DE}" type="slidenum">
              <a:rPr lang="en-US" smtClean="0"/>
              <a:t>38</a:t>
            </a:fld>
            <a:endParaRPr lang="en-US"/>
          </a:p>
        </p:txBody>
      </p:sp>
    </p:spTree>
    <p:extLst>
      <p:ext uri="{BB962C8B-B14F-4D97-AF65-F5344CB8AC3E}">
        <p14:creationId xmlns:p14="http://schemas.microsoft.com/office/powerpoint/2010/main" val="3973766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Nunito Sans" pitchFamily="2" charset="0"/>
              </a:rPr>
              <a:t>Architectural Components of AI Agents</a:t>
            </a:r>
          </a:p>
          <a:p>
            <a:pPr algn="l"/>
            <a:r>
              <a:rPr lang="en-US" b="0" i="0" dirty="0">
                <a:solidFill>
                  <a:srgbClr val="1A1620"/>
                </a:solidFill>
                <a:effectLst/>
                <a:latin typeface="Nunito Sans" pitchFamily="2" charset="0"/>
              </a:rPr>
              <a:t>Agentic systems have several interconnected components that work together to enable intelligent behavior. Each element plays a crucial role in the overall functioning of the AI system, and they must interact seamlessly to achieve desired outcomes. Let’s explore each of these components in more detail.</a:t>
            </a:r>
          </a:p>
          <a:p>
            <a:pPr algn="l"/>
            <a:r>
              <a:rPr lang="en-US" b="1" i="0" dirty="0">
                <a:solidFill>
                  <a:srgbClr val="1A1620"/>
                </a:solidFill>
                <a:effectLst/>
                <a:latin typeface="Nunito Sans" pitchFamily="2" charset="0"/>
              </a:rPr>
              <a:t>Perception Module</a:t>
            </a:r>
          </a:p>
          <a:p>
            <a:pPr algn="l"/>
            <a:r>
              <a:rPr lang="en-US" b="0" i="0" dirty="0">
                <a:solidFill>
                  <a:srgbClr val="1A1620"/>
                </a:solidFill>
                <a:effectLst/>
                <a:latin typeface="Nunito Sans" pitchFamily="2" charset="0"/>
              </a:rPr>
              <a:t>Sensory input gathers data, feature extraction processes it, and object recognition identifies key elements using AI techniques.</a:t>
            </a:r>
          </a:p>
          <a:p>
            <a:pPr algn="l"/>
            <a:r>
              <a:rPr lang="en-US" b="1" i="0" dirty="0">
                <a:solidFill>
                  <a:srgbClr val="1A1620"/>
                </a:solidFill>
                <a:effectLst/>
                <a:latin typeface="Nunito Sans" pitchFamily="2" charset="0"/>
              </a:rPr>
              <a:t>Cognitive Module</a:t>
            </a:r>
          </a:p>
          <a:p>
            <a:pPr algn="l"/>
            <a:r>
              <a:rPr lang="en-US" b="0" i="0" dirty="0">
                <a:solidFill>
                  <a:srgbClr val="1A1620"/>
                </a:solidFill>
                <a:effectLst/>
                <a:latin typeface="Nunito Sans" pitchFamily="2" charset="0"/>
              </a:rPr>
              <a:t>Goal representation defines objectives, planning maps out strategies, and decision-making selects the best action to achieve results.</a:t>
            </a:r>
          </a:p>
          <a:p>
            <a:pPr algn="l"/>
            <a:r>
              <a:rPr lang="en-US" b="1" i="0" dirty="0">
                <a:solidFill>
                  <a:srgbClr val="1A1620"/>
                </a:solidFill>
                <a:effectLst/>
                <a:latin typeface="Nunito Sans" pitchFamily="2" charset="0"/>
              </a:rPr>
              <a:t>Action Module</a:t>
            </a:r>
          </a:p>
          <a:p>
            <a:pPr algn="l"/>
            <a:r>
              <a:rPr lang="en-US" b="0" i="0" dirty="0">
                <a:solidFill>
                  <a:srgbClr val="1A1620"/>
                </a:solidFill>
                <a:effectLst/>
                <a:latin typeface="Nunito Sans" pitchFamily="2" charset="0"/>
              </a:rPr>
              <a:t>Actuators enable actions, while execution carries them out to interact with the environment.</a:t>
            </a:r>
          </a:p>
          <a:p>
            <a:pPr algn="l"/>
            <a:r>
              <a:rPr lang="en-US" b="1" i="0" dirty="0">
                <a:solidFill>
                  <a:srgbClr val="1A1620"/>
                </a:solidFill>
                <a:effectLst/>
                <a:latin typeface="Nunito Sans" pitchFamily="2" charset="0"/>
              </a:rPr>
              <a:t>Learning Module</a:t>
            </a:r>
          </a:p>
          <a:p>
            <a:pPr algn="l"/>
            <a:r>
              <a:rPr lang="en-US" b="0" i="0" dirty="0">
                <a:solidFill>
                  <a:srgbClr val="1A1620"/>
                </a:solidFill>
                <a:effectLst/>
                <a:latin typeface="Nunito Sans" pitchFamily="2" charset="0"/>
              </a:rPr>
              <a:t>Reinforcement learning learns through rewards, supervised learning from labeled data, and unsupervised learning finds patterns in unlabeled data.</a:t>
            </a:r>
          </a:p>
          <a:p>
            <a:endParaRPr lang="en-US" dirty="0"/>
          </a:p>
        </p:txBody>
      </p:sp>
      <p:sp>
        <p:nvSpPr>
          <p:cNvPr id="4" name="Slide Number Placeholder 3"/>
          <p:cNvSpPr>
            <a:spLocks noGrp="1"/>
          </p:cNvSpPr>
          <p:nvPr>
            <p:ph type="sldNum" sz="quarter" idx="5"/>
          </p:nvPr>
        </p:nvSpPr>
        <p:spPr/>
        <p:txBody>
          <a:bodyPr/>
          <a:lstStyle/>
          <a:p>
            <a:fld id="{38259090-5383-4766-A10A-FA9DD5E7C7DE}" type="slidenum">
              <a:rPr lang="en-US" smtClean="0"/>
              <a:t>39</a:t>
            </a:fld>
            <a:endParaRPr lang="en-US"/>
          </a:p>
        </p:txBody>
      </p:sp>
    </p:spTree>
    <p:extLst>
      <p:ext uri="{BB962C8B-B14F-4D97-AF65-F5344CB8AC3E}">
        <p14:creationId xmlns:p14="http://schemas.microsoft.com/office/powerpoint/2010/main" val="4021494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Nunito Sans" pitchFamily="2" charset="0"/>
              </a:rPr>
              <a:t>Architectural Components of AI Agents</a:t>
            </a:r>
          </a:p>
          <a:p>
            <a:pPr algn="l"/>
            <a:r>
              <a:rPr lang="en-US" b="0" i="0" dirty="0">
                <a:solidFill>
                  <a:srgbClr val="1A1620"/>
                </a:solidFill>
                <a:effectLst/>
                <a:latin typeface="Nunito Sans" pitchFamily="2" charset="0"/>
              </a:rPr>
              <a:t>Agentic systems have several interconnected components that work together to enable intelligent behavior. Each element plays a crucial role in the overall functioning of the AI system, and they must interact seamlessly to achieve desired outcomes. Let’s explore each of these components in more detail.</a:t>
            </a:r>
          </a:p>
          <a:p>
            <a:pPr algn="l"/>
            <a:r>
              <a:rPr lang="en-US" b="1" i="0" dirty="0">
                <a:solidFill>
                  <a:srgbClr val="1A1620"/>
                </a:solidFill>
                <a:effectLst/>
                <a:latin typeface="Nunito Sans" pitchFamily="2" charset="0"/>
              </a:rPr>
              <a:t>Perception Module</a:t>
            </a:r>
          </a:p>
          <a:p>
            <a:pPr algn="l"/>
            <a:r>
              <a:rPr lang="en-US" b="0" i="0" dirty="0">
                <a:solidFill>
                  <a:srgbClr val="1A1620"/>
                </a:solidFill>
                <a:effectLst/>
                <a:latin typeface="Nunito Sans" pitchFamily="2" charset="0"/>
              </a:rPr>
              <a:t>Sensory input gathers data, feature extraction processes it, and object recognition identifies key elements using AI techniques.</a:t>
            </a:r>
          </a:p>
          <a:p>
            <a:pPr algn="l"/>
            <a:r>
              <a:rPr lang="en-US" b="1" i="0" dirty="0">
                <a:solidFill>
                  <a:srgbClr val="1A1620"/>
                </a:solidFill>
                <a:effectLst/>
                <a:latin typeface="Nunito Sans" pitchFamily="2" charset="0"/>
              </a:rPr>
              <a:t>Cognitive Module</a:t>
            </a:r>
          </a:p>
          <a:p>
            <a:pPr algn="l"/>
            <a:r>
              <a:rPr lang="en-US" b="0" i="0" dirty="0">
                <a:solidFill>
                  <a:srgbClr val="1A1620"/>
                </a:solidFill>
                <a:effectLst/>
                <a:latin typeface="Nunito Sans" pitchFamily="2" charset="0"/>
              </a:rPr>
              <a:t>Goal representation defines objectives, planning maps out strategies, and decision-making selects the best action to achieve results.</a:t>
            </a:r>
          </a:p>
          <a:p>
            <a:pPr algn="l"/>
            <a:r>
              <a:rPr lang="en-US" b="1" i="0" dirty="0">
                <a:solidFill>
                  <a:srgbClr val="1A1620"/>
                </a:solidFill>
                <a:effectLst/>
                <a:latin typeface="Nunito Sans" pitchFamily="2" charset="0"/>
              </a:rPr>
              <a:t>Action Module</a:t>
            </a:r>
          </a:p>
          <a:p>
            <a:pPr algn="l"/>
            <a:r>
              <a:rPr lang="en-US" b="0" i="0" dirty="0">
                <a:solidFill>
                  <a:srgbClr val="1A1620"/>
                </a:solidFill>
                <a:effectLst/>
                <a:latin typeface="Nunito Sans" pitchFamily="2" charset="0"/>
              </a:rPr>
              <a:t>Actuators enable actions, while execution carries them out to interact with the environment.</a:t>
            </a:r>
          </a:p>
          <a:p>
            <a:pPr algn="l"/>
            <a:r>
              <a:rPr lang="en-US" b="1" i="0" dirty="0">
                <a:solidFill>
                  <a:srgbClr val="1A1620"/>
                </a:solidFill>
                <a:effectLst/>
                <a:latin typeface="Nunito Sans" pitchFamily="2" charset="0"/>
              </a:rPr>
              <a:t>Learning Module</a:t>
            </a:r>
          </a:p>
          <a:p>
            <a:pPr algn="l"/>
            <a:r>
              <a:rPr lang="en-US" b="0" i="0" dirty="0">
                <a:solidFill>
                  <a:srgbClr val="1A1620"/>
                </a:solidFill>
                <a:effectLst/>
                <a:latin typeface="Nunito Sans" pitchFamily="2" charset="0"/>
              </a:rPr>
              <a:t>Reinforcement learning learns through rewards, supervised learning from labeled data, and unsupervised learning finds patterns in unlabeled data.</a:t>
            </a:r>
          </a:p>
          <a:p>
            <a:endParaRPr lang="en-US" dirty="0"/>
          </a:p>
        </p:txBody>
      </p:sp>
      <p:sp>
        <p:nvSpPr>
          <p:cNvPr id="4" name="Slide Number Placeholder 3"/>
          <p:cNvSpPr>
            <a:spLocks noGrp="1"/>
          </p:cNvSpPr>
          <p:nvPr>
            <p:ph type="sldNum" sz="quarter" idx="5"/>
          </p:nvPr>
        </p:nvSpPr>
        <p:spPr/>
        <p:txBody>
          <a:bodyPr/>
          <a:lstStyle/>
          <a:p>
            <a:fld id="{38259090-5383-4766-A10A-FA9DD5E7C7DE}" type="slidenum">
              <a:rPr lang="en-US" smtClean="0"/>
              <a:t>40</a:t>
            </a:fld>
            <a:endParaRPr lang="en-US"/>
          </a:p>
        </p:txBody>
      </p:sp>
    </p:spTree>
    <p:extLst>
      <p:ext uri="{BB962C8B-B14F-4D97-AF65-F5344CB8AC3E}">
        <p14:creationId xmlns:p14="http://schemas.microsoft.com/office/powerpoint/2010/main" val="498605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A1620"/>
                </a:solidFill>
                <a:effectLst/>
                <a:latin typeface="Nunito Sans" panose="020B0604020202020204" pitchFamily="2" charset="0"/>
              </a:rPr>
              <a:t>Simple Reflex Agent</a:t>
            </a:r>
          </a:p>
          <a:p>
            <a:pPr algn="l"/>
            <a:r>
              <a:rPr lang="en-US" b="0" i="0" dirty="0">
                <a:solidFill>
                  <a:srgbClr val="1A1620"/>
                </a:solidFill>
                <a:effectLst/>
                <a:latin typeface="Nunito Sans" panose="020B0604020202020204" pitchFamily="2" charset="0"/>
              </a:rPr>
              <a:t>A simple reflex agent reacts to its current environment using predefined condition-action rules, without memory or learning. It works best in fully observable environments but struggles in complex or dynamic ones. Lacking adaptability, it cannot handle unstructured scenarios and requires manual rule updates for changes. While useful for basic tasks, it falls short in situations requiring reasoning or long-term learning.</a:t>
            </a:r>
          </a:p>
          <a:p>
            <a:endParaRPr lang="en-US" dirty="0"/>
          </a:p>
        </p:txBody>
      </p:sp>
      <p:sp>
        <p:nvSpPr>
          <p:cNvPr id="4" name="Slide Number Placeholder 3"/>
          <p:cNvSpPr>
            <a:spLocks noGrp="1"/>
          </p:cNvSpPr>
          <p:nvPr>
            <p:ph type="sldNum" sz="quarter" idx="5"/>
          </p:nvPr>
        </p:nvSpPr>
        <p:spPr/>
        <p:txBody>
          <a:bodyPr/>
          <a:lstStyle/>
          <a:p>
            <a:fld id="{38259090-5383-4766-A10A-FA9DD5E7C7DE}" type="slidenum">
              <a:rPr lang="en-US" smtClean="0"/>
              <a:t>42</a:t>
            </a:fld>
            <a:endParaRPr lang="en-US"/>
          </a:p>
        </p:txBody>
      </p:sp>
    </p:spTree>
    <p:extLst>
      <p:ext uri="{BB962C8B-B14F-4D97-AF65-F5344CB8AC3E}">
        <p14:creationId xmlns:p14="http://schemas.microsoft.com/office/powerpoint/2010/main" val="3588114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A1620"/>
                </a:solidFill>
                <a:effectLst/>
                <a:latin typeface="Nunito Sans" pitchFamily="2" charset="0"/>
              </a:rPr>
              <a:t>Model-Based Reflex Agents</a:t>
            </a:r>
          </a:p>
          <a:p>
            <a:pPr algn="l"/>
            <a:r>
              <a:rPr lang="en-US" b="0" i="0" dirty="0">
                <a:solidFill>
                  <a:srgbClr val="1A1620"/>
                </a:solidFill>
                <a:effectLst/>
                <a:latin typeface="Nunito Sans" pitchFamily="2" charset="0"/>
              </a:rPr>
              <a:t>Model-based agents use an internal world model to infer missing information and handle partially observable environments. They update their state based on percept history, tracking changes in the world and how their actions impact it.</a:t>
            </a:r>
          </a:p>
          <a:p>
            <a:endParaRPr lang="en-US" dirty="0"/>
          </a:p>
        </p:txBody>
      </p:sp>
      <p:sp>
        <p:nvSpPr>
          <p:cNvPr id="4" name="Slide Number Placeholder 3"/>
          <p:cNvSpPr>
            <a:spLocks noGrp="1"/>
          </p:cNvSpPr>
          <p:nvPr>
            <p:ph type="sldNum" sz="quarter" idx="5"/>
          </p:nvPr>
        </p:nvSpPr>
        <p:spPr/>
        <p:txBody>
          <a:bodyPr/>
          <a:lstStyle/>
          <a:p>
            <a:fld id="{38259090-5383-4766-A10A-FA9DD5E7C7DE}" type="slidenum">
              <a:rPr lang="en-US" smtClean="0"/>
              <a:t>44</a:t>
            </a:fld>
            <a:endParaRPr lang="en-US"/>
          </a:p>
        </p:txBody>
      </p:sp>
    </p:spTree>
    <p:extLst>
      <p:ext uri="{BB962C8B-B14F-4D97-AF65-F5344CB8AC3E}">
        <p14:creationId xmlns:p14="http://schemas.microsoft.com/office/powerpoint/2010/main" val="3220504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007507" y="2342516"/>
            <a:ext cx="11418411" cy="67710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015014" y="4231641"/>
            <a:ext cx="9403398" cy="492443"/>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9/11/2025</a:t>
            </a:fld>
            <a:endParaRPr lang="en-US"/>
          </a:p>
        </p:txBody>
      </p:sp>
      <p:sp>
        <p:nvSpPr>
          <p:cNvPr id="6" name="Holder 6"/>
          <p:cNvSpPr>
            <a:spLocks noGrp="1"/>
          </p:cNvSpPr>
          <p:nvPr>
            <p:ph type="sldNum" sz="quarter" idx="7"/>
          </p:nvPr>
        </p:nvSpPr>
        <p:spPr/>
        <p:txBody>
          <a:bodyPr lIns="0" tIns="0" rIns="0" bIns="0"/>
          <a:lstStyle>
            <a:lvl1pPr>
              <a:defRPr sz="1507" b="0" i="0">
                <a:solidFill>
                  <a:srgbClr val="898989"/>
                </a:solidFill>
                <a:latin typeface="Gill Sans MT"/>
                <a:cs typeface="Gill Sans MT"/>
              </a:defRPr>
            </a:lvl1pPr>
          </a:lstStyle>
          <a:p>
            <a:pPr marL="31907">
              <a:lnSpc>
                <a:spcPts val="1652"/>
              </a:lnSpc>
              <a:spcBef>
                <a:spcPts val="100"/>
              </a:spcBef>
            </a:pPr>
            <a:fld id="{81D60167-4931-47E6-BA6A-407CBD079E47}" type="slidenum">
              <a:rPr lang="en-US" smtClean="0"/>
              <a:pPr marL="31907">
                <a:lnSpc>
                  <a:spcPts val="1652"/>
                </a:lnSpc>
                <a:spcBef>
                  <a:spcPts val="100"/>
                </a:spcBef>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3856938" y="823468"/>
            <a:ext cx="5714790" cy="850554"/>
          </a:xfrm>
        </p:spPr>
        <p:txBody>
          <a:bodyPr lIns="0" tIns="0" rIns="0" bIns="0"/>
          <a:lstStyle>
            <a:lvl1pPr>
              <a:defRPr sz="5527" b="0" i="0">
                <a:solidFill>
                  <a:schemeClr val="tx1"/>
                </a:solidFill>
                <a:latin typeface="Calibri"/>
                <a:cs typeface="Calibri"/>
              </a:defRPr>
            </a:lvl1pPr>
          </a:lstStyle>
          <a:p>
            <a:endParaRPr/>
          </a:p>
        </p:txBody>
      </p:sp>
      <p:sp>
        <p:nvSpPr>
          <p:cNvPr id="3" name="Holder 3"/>
          <p:cNvSpPr>
            <a:spLocks noGrp="1"/>
          </p:cNvSpPr>
          <p:nvPr>
            <p:ph type="body" idx="1"/>
          </p:nvPr>
        </p:nvSpPr>
        <p:spPr>
          <a:xfrm>
            <a:off x="1450411" y="1465072"/>
            <a:ext cx="10190737" cy="618631"/>
          </a:xfrm>
        </p:spPr>
        <p:txBody>
          <a:bodyPr lIns="0" tIns="0" rIns="0" bIns="0"/>
          <a:lstStyle>
            <a:lvl1pPr>
              <a:defRPr sz="402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9/11/2025</a:t>
            </a:fld>
            <a:endParaRPr lang="en-US"/>
          </a:p>
        </p:txBody>
      </p:sp>
      <p:sp>
        <p:nvSpPr>
          <p:cNvPr id="6" name="Holder 6"/>
          <p:cNvSpPr>
            <a:spLocks noGrp="1"/>
          </p:cNvSpPr>
          <p:nvPr>
            <p:ph type="sldNum" sz="quarter" idx="7"/>
          </p:nvPr>
        </p:nvSpPr>
        <p:spPr/>
        <p:txBody>
          <a:bodyPr lIns="0" tIns="0" rIns="0" bIns="0"/>
          <a:lstStyle>
            <a:lvl1pPr>
              <a:defRPr sz="1507" b="0" i="0">
                <a:solidFill>
                  <a:srgbClr val="898989"/>
                </a:solidFill>
                <a:latin typeface="Gill Sans MT"/>
                <a:cs typeface="Gill Sans MT"/>
              </a:defRPr>
            </a:lvl1pPr>
          </a:lstStyle>
          <a:p>
            <a:pPr marL="31907">
              <a:lnSpc>
                <a:spcPts val="1652"/>
              </a:lnSpc>
              <a:spcBef>
                <a:spcPts val="100"/>
              </a:spcBef>
            </a:pPr>
            <a:fld id="{81D60167-4931-47E6-BA6A-407CBD079E47}" type="slidenum">
              <a:rPr lang="en-US" smtClean="0"/>
              <a:pPr marL="31907">
                <a:lnSpc>
                  <a:spcPts val="1652"/>
                </a:lnSpc>
                <a:spcBef>
                  <a:spcPts val="100"/>
                </a:spcBef>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3856938" y="823468"/>
            <a:ext cx="5714790" cy="850554"/>
          </a:xfrm>
        </p:spPr>
        <p:txBody>
          <a:bodyPr lIns="0" tIns="0" rIns="0" bIns="0"/>
          <a:lstStyle>
            <a:lvl1pPr>
              <a:defRPr sz="5527" b="0" i="0">
                <a:solidFill>
                  <a:schemeClr val="tx1"/>
                </a:solidFill>
                <a:latin typeface="Calibri"/>
                <a:cs typeface="Calibri"/>
              </a:defRPr>
            </a:lvl1pPr>
          </a:lstStyle>
          <a:p>
            <a:endParaRPr/>
          </a:p>
        </p:txBody>
      </p:sp>
      <p:sp>
        <p:nvSpPr>
          <p:cNvPr id="3" name="Holder 3"/>
          <p:cNvSpPr>
            <a:spLocks noGrp="1"/>
          </p:cNvSpPr>
          <p:nvPr>
            <p:ph sz="half" idx="2"/>
          </p:nvPr>
        </p:nvSpPr>
        <p:spPr>
          <a:xfrm>
            <a:off x="671672" y="1737995"/>
            <a:ext cx="5843540" cy="492443"/>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918214" y="1737995"/>
            <a:ext cx="5843540" cy="492443"/>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9/11/2025</a:t>
            </a:fld>
            <a:endParaRPr lang="en-US"/>
          </a:p>
        </p:txBody>
      </p:sp>
      <p:sp>
        <p:nvSpPr>
          <p:cNvPr id="7" name="Holder 7"/>
          <p:cNvSpPr>
            <a:spLocks noGrp="1"/>
          </p:cNvSpPr>
          <p:nvPr>
            <p:ph type="sldNum" sz="quarter" idx="7"/>
          </p:nvPr>
        </p:nvSpPr>
        <p:spPr/>
        <p:txBody>
          <a:bodyPr lIns="0" tIns="0" rIns="0" bIns="0"/>
          <a:lstStyle>
            <a:lvl1pPr>
              <a:defRPr sz="1507" b="0" i="0">
                <a:solidFill>
                  <a:srgbClr val="898989"/>
                </a:solidFill>
                <a:latin typeface="Gill Sans MT"/>
                <a:cs typeface="Gill Sans MT"/>
              </a:defRPr>
            </a:lvl1pPr>
          </a:lstStyle>
          <a:p>
            <a:pPr marL="31907">
              <a:lnSpc>
                <a:spcPts val="1652"/>
              </a:lnSpc>
              <a:spcBef>
                <a:spcPts val="100"/>
              </a:spcBef>
            </a:pPr>
            <a:fld id="{81D60167-4931-47E6-BA6A-407CBD079E47}" type="slidenum">
              <a:rPr lang="en-US" smtClean="0"/>
              <a:pPr marL="31907">
                <a:lnSpc>
                  <a:spcPts val="1652"/>
                </a:lnSpc>
                <a:spcBef>
                  <a:spcPts val="100"/>
                </a:spcBef>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3856938" y="823468"/>
            <a:ext cx="5714790" cy="850554"/>
          </a:xfrm>
        </p:spPr>
        <p:txBody>
          <a:bodyPr lIns="0" tIns="0" rIns="0" bIns="0"/>
          <a:lstStyle>
            <a:lvl1pPr>
              <a:defRPr sz="5527" b="0"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9/11/2025</a:t>
            </a:fld>
            <a:endParaRPr lang="en-US"/>
          </a:p>
        </p:txBody>
      </p:sp>
      <p:sp>
        <p:nvSpPr>
          <p:cNvPr id="5" name="Holder 5"/>
          <p:cNvSpPr>
            <a:spLocks noGrp="1"/>
          </p:cNvSpPr>
          <p:nvPr>
            <p:ph type="sldNum" sz="quarter" idx="7"/>
          </p:nvPr>
        </p:nvSpPr>
        <p:spPr/>
        <p:txBody>
          <a:bodyPr lIns="0" tIns="0" rIns="0" bIns="0"/>
          <a:lstStyle>
            <a:lvl1pPr>
              <a:defRPr sz="1507" b="0" i="0">
                <a:solidFill>
                  <a:srgbClr val="898989"/>
                </a:solidFill>
                <a:latin typeface="Gill Sans MT"/>
                <a:cs typeface="Gill Sans MT"/>
              </a:defRPr>
            </a:lvl1pPr>
          </a:lstStyle>
          <a:p>
            <a:pPr marL="31907">
              <a:lnSpc>
                <a:spcPts val="1652"/>
              </a:lnSpc>
              <a:spcBef>
                <a:spcPts val="100"/>
              </a:spcBef>
            </a:pPr>
            <a:fld id="{81D60167-4931-47E6-BA6A-407CBD079E47}" type="slidenum">
              <a:rPr lang="en-US" smtClean="0"/>
              <a:pPr marL="31907">
                <a:lnSpc>
                  <a:spcPts val="1652"/>
                </a:lnSpc>
                <a:spcBef>
                  <a:spcPts val="100"/>
                </a:spcBef>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9/11/2025</a:t>
            </a:fld>
            <a:endParaRPr lang="en-US"/>
          </a:p>
        </p:txBody>
      </p:sp>
      <p:sp>
        <p:nvSpPr>
          <p:cNvPr id="4" name="Holder 4"/>
          <p:cNvSpPr>
            <a:spLocks noGrp="1"/>
          </p:cNvSpPr>
          <p:nvPr>
            <p:ph type="sldNum" sz="quarter" idx="7"/>
          </p:nvPr>
        </p:nvSpPr>
        <p:spPr/>
        <p:txBody>
          <a:bodyPr lIns="0" tIns="0" rIns="0" bIns="0"/>
          <a:lstStyle>
            <a:lvl1pPr>
              <a:defRPr sz="1507" b="0" i="0">
                <a:solidFill>
                  <a:srgbClr val="898989"/>
                </a:solidFill>
                <a:latin typeface="Gill Sans MT"/>
                <a:cs typeface="Gill Sans MT"/>
              </a:defRPr>
            </a:lvl1pPr>
          </a:lstStyle>
          <a:p>
            <a:pPr marL="31907">
              <a:lnSpc>
                <a:spcPts val="1652"/>
              </a:lnSpc>
              <a:spcBef>
                <a:spcPts val="100"/>
              </a:spcBef>
            </a:pPr>
            <a:fld id="{81D60167-4931-47E6-BA6A-407CBD079E47}" type="slidenum">
              <a:rPr lang="en-US" smtClean="0"/>
              <a:pPr marL="31907">
                <a:lnSpc>
                  <a:spcPts val="1652"/>
                </a:lnSpc>
                <a:spcBef>
                  <a:spcPts val="100"/>
                </a:spcBef>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856938" y="823468"/>
            <a:ext cx="5714790" cy="677108"/>
          </a:xfrm>
          <a:prstGeom prst="rect">
            <a:avLst/>
          </a:prstGeom>
        </p:spPr>
        <p:txBody>
          <a:bodyPr wrap="square" lIns="0" tIns="0" rIns="0" bIns="0">
            <a:spAutoFit/>
          </a:bodyPr>
          <a:lstStyle>
            <a:lvl1pPr>
              <a:defRPr sz="4400" b="0" i="0">
                <a:solidFill>
                  <a:schemeClr val="tx1"/>
                </a:solidFill>
                <a:latin typeface="Calibri"/>
                <a:cs typeface="Calibri"/>
              </a:defRPr>
            </a:lvl1pPr>
          </a:lstStyle>
          <a:p>
            <a:endParaRPr/>
          </a:p>
        </p:txBody>
      </p:sp>
      <p:sp>
        <p:nvSpPr>
          <p:cNvPr id="3" name="Holder 3"/>
          <p:cNvSpPr>
            <a:spLocks noGrp="1"/>
          </p:cNvSpPr>
          <p:nvPr>
            <p:ph type="body" idx="1"/>
          </p:nvPr>
        </p:nvSpPr>
        <p:spPr>
          <a:xfrm>
            <a:off x="1450411" y="1465072"/>
            <a:ext cx="10190737" cy="492443"/>
          </a:xfrm>
          <a:prstGeom prst="rect">
            <a:avLst/>
          </a:prstGeom>
        </p:spPr>
        <p:txBody>
          <a:bodyPr wrap="square" lIns="0" tIns="0" rIns="0" bIns="0">
            <a:spAutoFit/>
          </a:bodyPr>
          <a:lstStyle>
            <a:lvl1pPr>
              <a:defRPr sz="32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4567365" y="7027546"/>
            <a:ext cx="4298696"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71671" y="7027546"/>
            <a:ext cx="3089688"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9/11/2025</a:t>
            </a:fld>
            <a:endParaRPr lang="en-US"/>
          </a:p>
        </p:txBody>
      </p:sp>
      <p:sp>
        <p:nvSpPr>
          <p:cNvPr id="6" name="Holder 6"/>
          <p:cNvSpPr>
            <a:spLocks noGrp="1"/>
          </p:cNvSpPr>
          <p:nvPr>
            <p:ph type="sldNum" sz="quarter" idx="7"/>
          </p:nvPr>
        </p:nvSpPr>
        <p:spPr>
          <a:xfrm>
            <a:off x="11544939" y="6781974"/>
            <a:ext cx="255267" cy="436017"/>
          </a:xfrm>
          <a:prstGeom prst="rect">
            <a:avLst/>
          </a:prstGeom>
        </p:spPr>
        <p:txBody>
          <a:bodyPr wrap="square" lIns="0" tIns="0" rIns="0" bIns="0">
            <a:spAutoFit/>
          </a:bodyPr>
          <a:lstStyle>
            <a:lvl1pPr>
              <a:defRPr sz="1507" b="0" i="0">
                <a:solidFill>
                  <a:srgbClr val="898989"/>
                </a:solidFill>
                <a:latin typeface="Gill Sans MT"/>
                <a:cs typeface="Gill Sans MT"/>
              </a:defRPr>
            </a:lvl1pPr>
          </a:lstStyle>
          <a:p>
            <a:pPr marL="31907">
              <a:lnSpc>
                <a:spcPts val="1652"/>
              </a:lnSpc>
              <a:spcBef>
                <a:spcPts val="100"/>
              </a:spcBef>
            </a:pPr>
            <a:fld id="{81D60167-4931-47E6-BA6A-407CBD079E47}" type="slidenum">
              <a:rPr lang="en-US" smtClean="0"/>
              <a:pPr marL="31907">
                <a:lnSpc>
                  <a:spcPts val="1652"/>
                </a:lnSpc>
                <a:spcBef>
                  <a:spcPts val="100"/>
                </a:spcBef>
              </a:pPr>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574335">
        <a:defRPr>
          <a:latin typeface="+mn-lt"/>
          <a:ea typeface="+mn-ea"/>
          <a:cs typeface="+mn-cs"/>
        </a:defRPr>
      </a:lvl2pPr>
      <a:lvl3pPr marL="1148669">
        <a:defRPr>
          <a:latin typeface="+mn-lt"/>
          <a:ea typeface="+mn-ea"/>
          <a:cs typeface="+mn-cs"/>
        </a:defRPr>
      </a:lvl3pPr>
      <a:lvl4pPr marL="1723004">
        <a:defRPr>
          <a:latin typeface="+mn-lt"/>
          <a:ea typeface="+mn-ea"/>
          <a:cs typeface="+mn-cs"/>
        </a:defRPr>
      </a:lvl4pPr>
      <a:lvl5pPr marL="2297339">
        <a:defRPr>
          <a:latin typeface="+mn-lt"/>
          <a:ea typeface="+mn-ea"/>
          <a:cs typeface="+mn-cs"/>
        </a:defRPr>
      </a:lvl5pPr>
      <a:lvl6pPr marL="2871673">
        <a:defRPr>
          <a:latin typeface="+mn-lt"/>
          <a:ea typeface="+mn-ea"/>
          <a:cs typeface="+mn-cs"/>
        </a:defRPr>
      </a:lvl6pPr>
      <a:lvl7pPr marL="3446008">
        <a:defRPr>
          <a:latin typeface="+mn-lt"/>
          <a:ea typeface="+mn-ea"/>
          <a:cs typeface="+mn-cs"/>
        </a:defRPr>
      </a:lvl7pPr>
      <a:lvl8pPr marL="4020342">
        <a:defRPr>
          <a:latin typeface="+mn-lt"/>
          <a:ea typeface="+mn-ea"/>
          <a:cs typeface="+mn-cs"/>
        </a:defRPr>
      </a:lvl8pPr>
      <a:lvl9pPr marL="4594677">
        <a:defRPr>
          <a:latin typeface="+mn-lt"/>
          <a:ea typeface="+mn-ea"/>
          <a:cs typeface="+mn-cs"/>
        </a:defRPr>
      </a:lvl9pPr>
    </p:bodyStyle>
    <p:otherStyle>
      <a:lvl1pPr marL="0">
        <a:defRPr>
          <a:latin typeface="+mn-lt"/>
          <a:ea typeface="+mn-ea"/>
          <a:cs typeface="+mn-cs"/>
        </a:defRPr>
      </a:lvl1pPr>
      <a:lvl2pPr marL="574335">
        <a:defRPr>
          <a:latin typeface="+mn-lt"/>
          <a:ea typeface="+mn-ea"/>
          <a:cs typeface="+mn-cs"/>
        </a:defRPr>
      </a:lvl2pPr>
      <a:lvl3pPr marL="1148669">
        <a:defRPr>
          <a:latin typeface="+mn-lt"/>
          <a:ea typeface="+mn-ea"/>
          <a:cs typeface="+mn-cs"/>
        </a:defRPr>
      </a:lvl3pPr>
      <a:lvl4pPr marL="1723004">
        <a:defRPr>
          <a:latin typeface="+mn-lt"/>
          <a:ea typeface="+mn-ea"/>
          <a:cs typeface="+mn-cs"/>
        </a:defRPr>
      </a:lvl4pPr>
      <a:lvl5pPr marL="2297339">
        <a:defRPr>
          <a:latin typeface="+mn-lt"/>
          <a:ea typeface="+mn-ea"/>
          <a:cs typeface="+mn-cs"/>
        </a:defRPr>
      </a:lvl5pPr>
      <a:lvl6pPr marL="2871673">
        <a:defRPr>
          <a:latin typeface="+mn-lt"/>
          <a:ea typeface="+mn-ea"/>
          <a:cs typeface="+mn-cs"/>
        </a:defRPr>
      </a:lvl6pPr>
      <a:lvl7pPr marL="3446008">
        <a:defRPr>
          <a:latin typeface="+mn-lt"/>
          <a:ea typeface="+mn-ea"/>
          <a:cs typeface="+mn-cs"/>
        </a:defRPr>
      </a:lvl7pPr>
      <a:lvl8pPr marL="4020342">
        <a:defRPr>
          <a:latin typeface="+mn-lt"/>
          <a:ea typeface="+mn-ea"/>
          <a:cs typeface="+mn-cs"/>
        </a:defRPr>
      </a:lvl8pPr>
      <a:lvl9pPr marL="4594677">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11640664" y="7551633"/>
            <a:ext cx="161935" cy="230896"/>
          </a:xfrm>
          <a:prstGeom prst="rect">
            <a:avLst/>
          </a:prstGeom>
        </p:spPr>
        <p:txBody>
          <a:bodyPr vert="horz" wrap="square" lIns="0" tIns="12763" rIns="0" bIns="0" rtlCol="0">
            <a:spAutoFit/>
          </a:bodyPr>
          <a:lstStyle/>
          <a:p>
            <a:pPr marL="31907">
              <a:lnSpc>
                <a:spcPts val="1652"/>
              </a:lnSpc>
              <a:spcBef>
                <a:spcPts val="100"/>
              </a:spcBef>
            </a:pPr>
            <a:fld id="{81D60167-4931-47E6-BA6A-407CBD079E47}" type="slidenum">
              <a:rPr sz="1507" dirty="0">
                <a:solidFill>
                  <a:srgbClr val="898989"/>
                </a:solidFill>
                <a:latin typeface="Gill Sans MT"/>
                <a:cs typeface="Gill Sans MT"/>
              </a:rPr>
              <a:pPr marL="31907">
                <a:lnSpc>
                  <a:spcPts val="1652"/>
                </a:lnSpc>
                <a:spcBef>
                  <a:spcPts val="100"/>
                </a:spcBef>
              </a:pPr>
              <a:t>1</a:t>
            </a:fld>
            <a:endParaRPr sz="1507">
              <a:latin typeface="Gill Sans MT"/>
              <a:cs typeface="Gill Sans MT"/>
            </a:endParaRPr>
          </a:p>
        </p:txBody>
      </p:sp>
      <p:sp>
        <p:nvSpPr>
          <p:cNvPr id="2" name="object 2"/>
          <p:cNvSpPr txBox="1">
            <a:spLocks noGrp="1"/>
          </p:cNvSpPr>
          <p:nvPr>
            <p:ph type="title"/>
          </p:nvPr>
        </p:nvSpPr>
        <p:spPr>
          <a:xfrm>
            <a:off x="4519356" y="66348"/>
            <a:ext cx="4391390" cy="861526"/>
          </a:xfrm>
          <a:prstGeom prst="rect">
            <a:avLst/>
          </a:prstGeom>
        </p:spPr>
        <p:txBody>
          <a:bodyPr vert="horz" wrap="square" lIns="0" tIns="0" rIns="0" bIns="0" rtlCol="0">
            <a:spAutoFit/>
          </a:bodyPr>
          <a:lstStyle/>
          <a:p>
            <a:pPr marL="15954"/>
            <a:r>
              <a:rPr spc="-113" dirty="0"/>
              <a:t>Today’s </a:t>
            </a:r>
            <a:r>
              <a:rPr dirty="0"/>
              <a:t>Outline</a:t>
            </a:r>
          </a:p>
        </p:txBody>
      </p:sp>
      <p:sp>
        <p:nvSpPr>
          <p:cNvPr id="3" name="object 3"/>
          <p:cNvSpPr txBox="1"/>
          <p:nvPr/>
        </p:nvSpPr>
        <p:spPr>
          <a:xfrm>
            <a:off x="315912" y="1339850"/>
            <a:ext cx="12539989" cy="5435527"/>
          </a:xfrm>
          <a:prstGeom prst="rect">
            <a:avLst/>
          </a:prstGeom>
        </p:spPr>
        <p:txBody>
          <a:bodyPr vert="horz" wrap="square" lIns="0" tIns="0" rIns="0" bIns="0" rtlCol="0">
            <a:spAutoFit/>
          </a:bodyPr>
          <a:lstStyle/>
          <a:p>
            <a:pPr marL="733425" indent="-501650">
              <a:buFont typeface="Arial" panose="020B0604020202020204" pitchFamily="34" charset="0"/>
              <a:buChar char="•"/>
              <a:tabLst>
                <a:tab pos="876658" algn="l"/>
              </a:tabLst>
            </a:pPr>
            <a:r>
              <a:rPr sz="4522" spc="-19" dirty="0">
                <a:latin typeface="Calibri"/>
                <a:cs typeface="Calibri"/>
              </a:rPr>
              <a:t>Agents </a:t>
            </a:r>
            <a:r>
              <a:rPr sz="4522" dirty="0">
                <a:latin typeface="Calibri"/>
                <a:cs typeface="Calibri"/>
              </a:rPr>
              <a:t>and</a:t>
            </a:r>
            <a:r>
              <a:rPr sz="4522" spc="-126" dirty="0">
                <a:latin typeface="Calibri"/>
                <a:cs typeface="Calibri"/>
              </a:rPr>
              <a:t> </a:t>
            </a:r>
            <a:r>
              <a:rPr sz="4522" spc="-19" dirty="0">
                <a:latin typeface="Calibri"/>
                <a:cs typeface="Calibri"/>
              </a:rPr>
              <a:t>Environments</a:t>
            </a:r>
            <a:endParaRPr sz="4522" dirty="0">
              <a:latin typeface="Calibri"/>
              <a:cs typeface="Calibri"/>
            </a:endParaRPr>
          </a:p>
          <a:p>
            <a:pPr marL="733425" marR="6381" indent="-501650">
              <a:spcBef>
                <a:spcPts val="1080"/>
              </a:spcBef>
              <a:buFont typeface="Arial" panose="020B0604020202020204" pitchFamily="34" charset="0"/>
              <a:buChar char="•"/>
              <a:tabLst>
                <a:tab pos="876658" algn="l"/>
              </a:tabLst>
            </a:pPr>
            <a:r>
              <a:rPr sz="4522" spc="-6" dirty="0">
                <a:latin typeface="Calibri"/>
                <a:cs typeface="Calibri"/>
              </a:rPr>
              <a:t>Good </a:t>
            </a:r>
            <a:r>
              <a:rPr sz="4522" spc="-13" dirty="0">
                <a:latin typeface="Calibri"/>
                <a:cs typeface="Calibri"/>
              </a:rPr>
              <a:t>Behavior:</a:t>
            </a:r>
            <a:r>
              <a:rPr sz="4522" spc="-19" dirty="0">
                <a:latin typeface="Calibri"/>
                <a:cs typeface="Calibri"/>
              </a:rPr>
              <a:t> </a:t>
            </a:r>
            <a:r>
              <a:rPr sz="4522" spc="-38" dirty="0">
                <a:latin typeface="Calibri"/>
                <a:cs typeface="Calibri"/>
              </a:rPr>
              <a:t>Rationality, </a:t>
            </a:r>
            <a:r>
              <a:rPr sz="4522" spc="-6" dirty="0">
                <a:latin typeface="Calibri"/>
                <a:cs typeface="Calibri"/>
              </a:rPr>
              <a:t>Omniscience </a:t>
            </a:r>
            <a:r>
              <a:rPr sz="4522" spc="-13" dirty="0">
                <a:latin typeface="Calibri"/>
                <a:cs typeface="Calibri"/>
              </a:rPr>
              <a:t> </a:t>
            </a:r>
            <a:r>
              <a:rPr sz="4522" dirty="0">
                <a:latin typeface="Calibri"/>
                <a:cs typeface="Calibri"/>
              </a:rPr>
              <a:t>&amp;</a:t>
            </a:r>
            <a:r>
              <a:rPr sz="4522" spc="-107" dirty="0">
                <a:latin typeface="Calibri"/>
                <a:cs typeface="Calibri"/>
              </a:rPr>
              <a:t> </a:t>
            </a:r>
            <a:r>
              <a:rPr sz="4522" spc="-25" dirty="0">
                <a:latin typeface="Calibri"/>
                <a:cs typeface="Calibri"/>
              </a:rPr>
              <a:t>Autonomy</a:t>
            </a:r>
            <a:endParaRPr sz="4522" dirty="0">
              <a:latin typeface="Calibri"/>
              <a:cs typeface="Calibri"/>
            </a:endParaRPr>
          </a:p>
          <a:p>
            <a:pPr marL="733425" marR="1721409" indent="-501650">
              <a:spcBef>
                <a:spcPts val="1080"/>
              </a:spcBef>
              <a:buFont typeface="Arial" panose="020B0604020202020204" pitchFamily="34" charset="0"/>
              <a:buChar char="•"/>
              <a:tabLst>
                <a:tab pos="876658" algn="l"/>
              </a:tabLst>
            </a:pPr>
            <a:r>
              <a:rPr sz="4522" spc="-19" dirty="0">
                <a:latin typeface="Calibri"/>
                <a:cs typeface="Calibri"/>
              </a:rPr>
              <a:t>PEAS</a:t>
            </a:r>
            <a:r>
              <a:rPr sz="4522" spc="-38" dirty="0">
                <a:latin typeface="Calibri"/>
                <a:cs typeface="Calibri"/>
              </a:rPr>
              <a:t> </a:t>
            </a:r>
            <a:r>
              <a:rPr sz="4522" spc="-19" dirty="0">
                <a:latin typeface="Calibri"/>
                <a:cs typeface="Calibri"/>
              </a:rPr>
              <a:t>(Performance</a:t>
            </a:r>
            <a:r>
              <a:rPr sz="4522" spc="-82" dirty="0">
                <a:latin typeface="Calibri"/>
                <a:cs typeface="Calibri"/>
              </a:rPr>
              <a:t> </a:t>
            </a:r>
            <a:r>
              <a:rPr sz="4522" spc="-13" dirty="0">
                <a:latin typeface="Calibri"/>
                <a:cs typeface="Calibri"/>
              </a:rPr>
              <a:t>measure, </a:t>
            </a:r>
            <a:r>
              <a:rPr sz="4522" spc="-19" dirty="0">
                <a:latin typeface="Calibri"/>
                <a:cs typeface="Calibri"/>
              </a:rPr>
              <a:t>Environment, </a:t>
            </a:r>
            <a:r>
              <a:rPr sz="4522" spc="-25" dirty="0">
                <a:latin typeface="Calibri"/>
                <a:cs typeface="Calibri"/>
              </a:rPr>
              <a:t>Actuators,</a:t>
            </a:r>
            <a:r>
              <a:rPr sz="4522" spc="-75" dirty="0">
                <a:latin typeface="Calibri"/>
                <a:cs typeface="Calibri"/>
              </a:rPr>
              <a:t> </a:t>
            </a:r>
            <a:r>
              <a:rPr sz="4522" spc="-19" dirty="0">
                <a:latin typeface="Calibri"/>
                <a:cs typeface="Calibri"/>
              </a:rPr>
              <a:t>Sensors)</a:t>
            </a:r>
            <a:endParaRPr sz="4522" dirty="0">
              <a:latin typeface="Calibri"/>
              <a:cs typeface="Calibri"/>
            </a:endParaRPr>
          </a:p>
          <a:p>
            <a:pPr marL="733425" indent="-501650">
              <a:spcBef>
                <a:spcPts val="1080"/>
              </a:spcBef>
              <a:buFont typeface="Arial" panose="020B0604020202020204" pitchFamily="34" charset="0"/>
              <a:buChar char="•"/>
              <a:tabLst>
                <a:tab pos="876658" algn="l"/>
              </a:tabLst>
            </a:pPr>
            <a:r>
              <a:rPr sz="4522" spc="540" dirty="0">
                <a:latin typeface="Verdana"/>
                <a:cs typeface="Verdana"/>
              </a:rPr>
              <a:t>	</a:t>
            </a:r>
            <a:r>
              <a:rPr sz="4522" spc="-19" dirty="0">
                <a:latin typeface="Calibri"/>
                <a:cs typeface="Calibri"/>
              </a:rPr>
              <a:t>Environment</a:t>
            </a:r>
            <a:r>
              <a:rPr sz="4522" spc="-176" dirty="0">
                <a:latin typeface="Calibri"/>
                <a:cs typeface="Calibri"/>
              </a:rPr>
              <a:t> </a:t>
            </a:r>
            <a:r>
              <a:rPr sz="4522" spc="-6" dirty="0">
                <a:latin typeface="Calibri"/>
                <a:cs typeface="Calibri"/>
              </a:rPr>
              <a:t>types</a:t>
            </a:r>
            <a:endParaRPr sz="4522" dirty="0">
              <a:latin typeface="Calibri"/>
              <a:cs typeface="Calibri"/>
            </a:endParaRPr>
          </a:p>
          <a:p>
            <a:pPr marL="733425" indent="-501650">
              <a:spcBef>
                <a:spcPts val="1080"/>
              </a:spcBef>
              <a:buFont typeface="Arial" panose="020B0604020202020204" pitchFamily="34" charset="0"/>
              <a:buChar char="•"/>
              <a:tabLst>
                <a:tab pos="876658" algn="l"/>
              </a:tabLst>
            </a:pPr>
            <a:r>
              <a:rPr sz="4522" spc="540" dirty="0">
                <a:latin typeface="Verdana"/>
                <a:cs typeface="Verdana"/>
              </a:rPr>
              <a:t>	</a:t>
            </a:r>
            <a:r>
              <a:rPr sz="4522" spc="-19" dirty="0">
                <a:latin typeface="Calibri"/>
                <a:cs typeface="Calibri"/>
              </a:rPr>
              <a:t>Agent</a:t>
            </a:r>
            <a:r>
              <a:rPr sz="4522" spc="-151" dirty="0">
                <a:latin typeface="Calibri"/>
                <a:cs typeface="Calibri"/>
              </a:rPr>
              <a:t> </a:t>
            </a:r>
            <a:r>
              <a:rPr sz="4522" spc="-6" dirty="0">
                <a:latin typeface="Calibri"/>
                <a:cs typeface="Calibri"/>
              </a:rPr>
              <a:t>types</a:t>
            </a:r>
            <a:endParaRPr sz="4522" dirty="0">
              <a:latin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FEFE-9C10-A2B7-AACD-9F226EC57846}"/>
              </a:ext>
            </a:extLst>
          </p:cNvPr>
          <p:cNvSpPr>
            <a:spLocks noGrp="1"/>
          </p:cNvSpPr>
          <p:nvPr>
            <p:ph type="title"/>
          </p:nvPr>
        </p:nvSpPr>
        <p:spPr>
          <a:xfrm>
            <a:off x="3859316" y="273050"/>
            <a:ext cx="7657995" cy="1701107"/>
          </a:xfrm>
        </p:spPr>
        <p:txBody>
          <a:bodyPr/>
          <a:lstStyle/>
          <a:p>
            <a:r>
              <a:rPr lang="en-US" b="1" dirty="0"/>
              <a:t>Example:</a:t>
            </a:r>
            <a:br>
              <a:rPr lang="en-US" dirty="0"/>
            </a:br>
            <a:endParaRPr lang="en-US" dirty="0"/>
          </a:p>
        </p:txBody>
      </p:sp>
      <p:sp>
        <p:nvSpPr>
          <p:cNvPr id="3" name="Text Placeholder 2">
            <a:extLst>
              <a:ext uri="{FF2B5EF4-FFF2-40B4-BE49-F238E27FC236}">
                <a16:creationId xmlns:a16="http://schemas.microsoft.com/office/drawing/2014/main" id="{FAF00547-BE8A-6413-FE9E-0525F45CA1BD}"/>
              </a:ext>
            </a:extLst>
          </p:cNvPr>
          <p:cNvSpPr>
            <a:spLocks noGrp="1"/>
          </p:cNvSpPr>
          <p:nvPr>
            <p:ph type="body" idx="1"/>
          </p:nvPr>
        </p:nvSpPr>
        <p:spPr>
          <a:xfrm>
            <a:off x="544512" y="1465072"/>
            <a:ext cx="12801599" cy="4949047"/>
          </a:xfrm>
        </p:spPr>
        <p:txBody>
          <a:bodyPr/>
          <a:lstStyle/>
          <a:p>
            <a:pPr>
              <a:buFont typeface="Arial" panose="020B0604020202020204" pitchFamily="34" charset="0"/>
              <a:buChar char="•"/>
            </a:pPr>
            <a:r>
              <a:rPr lang="en-US" b="1" dirty="0"/>
              <a:t>Agent:</a:t>
            </a:r>
            <a:r>
              <a:rPr lang="en-US" dirty="0"/>
              <a:t> A self-driving car.</a:t>
            </a:r>
          </a:p>
          <a:p>
            <a:pPr>
              <a:buFont typeface="Arial" panose="020B0604020202020204" pitchFamily="34" charset="0"/>
              <a:buChar char="•"/>
            </a:pPr>
            <a:r>
              <a:rPr lang="en-US" b="1" dirty="0"/>
              <a:t>Environment:</a:t>
            </a:r>
            <a:r>
              <a:rPr lang="en-US" dirty="0"/>
              <a:t> A road with traffic, pedestrians, and weather conditions.</a:t>
            </a:r>
          </a:p>
          <a:p>
            <a:pPr>
              <a:buFont typeface="Arial" panose="020B0604020202020204" pitchFamily="34" charset="0"/>
              <a:buChar char="•"/>
            </a:pPr>
            <a:r>
              <a:rPr lang="en-US" b="1" dirty="0"/>
              <a:t>Perception:</a:t>
            </a:r>
            <a:r>
              <a:rPr lang="en-US" dirty="0"/>
              <a:t> The car's cameras, radar, and lidar sensors gather information about its surroundings.</a:t>
            </a:r>
          </a:p>
          <a:p>
            <a:pPr>
              <a:buFont typeface="Arial" panose="020B0604020202020204" pitchFamily="34" charset="0"/>
              <a:buChar char="•"/>
            </a:pPr>
            <a:r>
              <a:rPr lang="en-US" b="1" dirty="0"/>
              <a:t>Action:</a:t>
            </a:r>
            <a:r>
              <a:rPr lang="en-US" dirty="0"/>
              <a:t> The car's steering, acceleration, and braking systems allow it to navigate the environment.</a:t>
            </a:r>
          </a:p>
          <a:p>
            <a:endParaRPr lang="en-US" dirty="0"/>
          </a:p>
        </p:txBody>
      </p:sp>
    </p:spTree>
    <p:extLst>
      <p:ext uri="{BB962C8B-B14F-4D97-AF65-F5344CB8AC3E}">
        <p14:creationId xmlns:p14="http://schemas.microsoft.com/office/powerpoint/2010/main" val="824718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08B3B4-7B4E-B0DE-0E3E-8DAE1704F32D}"/>
              </a:ext>
            </a:extLst>
          </p:cNvPr>
          <p:cNvPicPr>
            <a:picLocks noChangeAspect="1"/>
          </p:cNvPicPr>
          <p:nvPr/>
        </p:nvPicPr>
        <p:blipFill>
          <a:blip r:embed="rId2"/>
          <a:stretch>
            <a:fillRect/>
          </a:stretch>
        </p:blipFill>
        <p:spPr>
          <a:xfrm>
            <a:off x="1554162" y="418495"/>
            <a:ext cx="10325100" cy="6719510"/>
          </a:xfrm>
          <a:prstGeom prst="rect">
            <a:avLst/>
          </a:prstGeom>
        </p:spPr>
      </p:pic>
    </p:spTree>
    <p:extLst>
      <p:ext uri="{BB962C8B-B14F-4D97-AF65-F5344CB8AC3E}">
        <p14:creationId xmlns:p14="http://schemas.microsoft.com/office/powerpoint/2010/main" val="3002520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54971" y="66349"/>
            <a:ext cx="3119841" cy="850554"/>
          </a:xfrm>
          <a:prstGeom prst="rect">
            <a:avLst/>
          </a:prstGeom>
        </p:spPr>
        <p:txBody>
          <a:bodyPr vert="horz" wrap="square" lIns="0" tIns="0" rIns="0" bIns="0" rtlCol="0">
            <a:spAutoFit/>
          </a:bodyPr>
          <a:lstStyle/>
          <a:p>
            <a:pPr marL="15954"/>
            <a:r>
              <a:rPr spc="-100" dirty="0"/>
              <a:t>P</a:t>
            </a:r>
            <a:r>
              <a:rPr spc="6" dirty="0"/>
              <a:t>e</a:t>
            </a:r>
            <a:r>
              <a:rPr spc="-75" dirty="0"/>
              <a:t>r</a:t>
            </a:r>
            <a:r>
              <a:rPr spc="-13" dirty="0"/>
              <a:t>c</a:t>
            </a:r>
            <a:r>
              <a:rPr spc="6" dirty="0"/>
              <a:t>e</a:t>
            </a:r>
            <a:r>
              <a:rPr spc="-31" dirty="0"/>
              <a:t>p</a:t>
            </a:r>
            <a:r>
              <a:rPr dirty="0"/>
              <a:t>t</a:t>
            </a:r>
            <a:r>
              <a:rPr spc="-13" dirty="0"/>
              <a:t>i</a:t>
            </a:r>
            <a:r>
              <a:rPr spc="6" dirty="0"/>
              <a:t>o</a:t>
            </a:r>
            <a:r>
              <a:rPr dirty="0"/>
              <a:t>n</a:t>
            </a:r>
          </a:p>
        </p:txBody>
      </p:sp>
      <p:sp>
        <p:nvSpPr>
          <p:cNvPr id="4" name="object 4"/>
          <p:cNvSpPr txBox="1"/>
          <p:nvPr/>
        </p:nvSpPr>
        <p:spPr>
          <a:xfrm>
            <a:off x="972416" y="1236109"/>
            <a:ext cx="11154495" cy="4700646"/>
          </a:xfrm>
          <a:prstGeom prst="rect">
            <a:avLst/>
          </a:prstGeom>
        </p:spPr>
        <p:txBody>
          <a:bodyPr vert="horz" wrap="square" lIns="0" tIns="0" rIns="0" bIns="0" rtlCol="0">
            <a:spAutoFit/>
          </a:bodyPr>
          <a:lstStyle/>
          <a:p>
            <a:pPr marL="446705" indent="-430751">
              <a:buClr>
                <a:srgbClr val="000000"/>
              </a:buClr>
              <a:buFont typeface="Arial"/>
              <a:buChar char="•"/>
              <a:tabLst>
                <a:tab pos="445907" algn="l"/>
                <a:tab pos="446705" algn="l"/>
              </a:tabLst>
            </a:pPr>
            <a:r>
              <a:rPr sz="4020" i="1" spc="151" dirty="0">
                <a:solidFill>
                  <a:srgbClr val="7F7F00"/>
                </a:solidFill>
                <a:latin typeface="Arial"/>
                <a:cs typeface="Arial"/>
              </a:rPr>
              <a:t>Perception </a:t>
            </a:r>
            <a:r>
              <a:rPr sz="4020" dirty="0">
                <a:latin typeface="Arial"/>
                <a:cs typeface="Arial"/>
              </a:rPr>
              <a:t>is </a:t>
            </a:r>
            <a:r>
              <a:rPr sz="4020" spc="-13" dirty="0">
                <a:latin typeface="Arial"/>
                <a:cs typeface="Arial"/>
              </a:rPr>
              <a:t>the </a:t>
            </a:r>
            <a:r>
              <a:rPr sz="4020" spc="-6" dirty="0">
                <a:latin typeface="Arial"/>
                <a:cs typeface="Arial"/>
              </a:rPr>
              <a:t>result of </a:t>
            </a:r>
            <a:r>
              <a:rPr sz="4020" spc="-13" dirty="0">
                <a:latin typeface="Arial"/>
                <a:cs typeface="Arial"/>
              </a:rPr>
              <a:t>the</a:t>
            </a:r>
            <a:r>
              <a:rPr sz="4020" spc="-276" dirty="0">
                <a:latin typeface="Arial"/>
                <a:cs typeface="Arial"/>
              </a:rPr>
              <a:t> </a:t>
            </a:r>
            <a:r>
              <a:rPr sz="4020" spc="-13" dirty="0">
                <a:latin typeface="Arial"/>
                <a:cs typeface="Arial"/>
              </a:rPr>
              <a:t>function</a:t>
            </a:r>
            <a:endParaRPr sz="4020" dirty="0">
              <a:latin typeface="Arial"/>
              <a:cs typeface="Arial"/>
            </a:endParaRPr>
          </a:p>
          <a:p>
            <a:pPr marL="3863198">
              <a:spcBef>
                <a:spcPts val="860"/>
              </a:spcBef>
            </a:pPr>
            <a:r>
              <a:rPr sz="3517" i="1" spc="94" dirty="0">
                <a:solidFill>
                  <a:srgbClr val="7F7F00"/>
                </a:solidFill>
                <a:latin typeface="Arial"/>
                <a:cs typeface="Arial"/>
              </a:rPr>
              <a:t>see: </a:t>
            </a:r>
            <a:r>
              <a:rPr sz="3517" i="1" spc="-13" dirty="0">
                <a:solidFill>
                  <a:srgbClr val="7F7F00"/>
                </a:solidFill>
                <a:latin typeface="Arial"/>
                <a:cs typeface="Arial"/>
              </a:rPr>
              <a:t>S </a:t>
            </a:r>
            <a:r>
              <a:rPr lang="en-US" sz="3517" i="1" spc="-13" dirty="0">
                <a:solidFill>
                  <a:srgbClr val="7F7F00"/>
                </a:solidFill>
                <a:latin typeface="Arial"/>
                <a:cs typeface="Arial"/>
                <a:sym typeface="Wingdings" panose="05000000000000000000" pitchFamily="2" charset="2"/>
              </a:rPr>
              <a:t></a:t>
            </a:r>
            <a:r>
              <a:rPr sz="3517" spc="-1338" dirty="0">
                <a:solidFill>
                  <a:srgbClr val="7F7F00"/>
                </a:solidFill>
                <a:latin typeface="Courier New"/>
                <a:cs typeface="Courier New"/>
              </a:rPr>
              <a:t> </a:t>
            </a:r>
            <a:r>
              <a:rPr sz="3517" i="1" spc="-13" dirty="0">
                <a:solidFill>
                  <a:srgbClr val="7F7F00"/>
                </a:solidFill>
                <a:latin typeface="Arial"/>
                <a:cs typeface="Arial"/>
              </a:rPr>
              <a:t>P</a:t>
            </a:r>
            <a:endParaRPr sz="3517" dirty="0">
              <a:latin typeface="Arial"/>
              <a:cs typeface="Arial"/>
            </a:endParaRPr>
          </a:p>
          <a:p>
            <a:pPr marL="445907">
              <a:spcBef>
                <a:spcPts val="942"/>
              </a:spcBef>
            </a:pPr>
            <a:r>
              <a:rPr sz="4020" spc="-6" dirty="0">
                <a:latin typeface="Arial"/>
                <a:cs typeface="Arial"/>
              </a:rPr>
              <a:t>where</a:t>
            </a:r>
            <a:endParaRPr sz="4020" dirty="0">
              <a:latin typeface="Arial"/>
              <a:cs typeface="Arial"/>
            </a:endParaRPr>
          </a:p>
          <a:p>
            <a:pPr marL="950045" marR="331838" indent="-360555">
              <a:spcBef>
                <a:spcPts val="760"/>
              </a:spcBef>
            </a:pPr>
            <a:r>
              <a:rPr sz="3015" spc="-6" dirty="0">
                <a:solidFill>
                  <a:srgbClr val="7F7F00"/>
                </a:solidFill>
                <a:latin typeface="Arial"/>
                <a:cs typeface="Arial"/>
              </a:rPr>
              <a:t>– </a:t>
            </a:r>
            <a:r>
              <a:rPr sz="3015" i="1" spc="-6" dirty="0">
                <a:solidFill>
                  <a:srgbClr val="7F7F00"/>
                </a:solidFill>
                <a:latin typeface="Arial"/>
                <a:cs typeface="Arial"/>
              </a:rPr>
              <a:t>P </a:t>
            </a:r>
            <a:r>
              <a:rPr sz="3015" spc="-6" dirty="0">
                <a:latin typeface="Arial"/>
                <a:cs typeface="Arial"/>
              </a:rPr>
              <a:t>is a (non-empty) set of </a:t>
            </a:r>
            <a:r>
              <a:rPr sz="3015" i="1" spc="119" dirty="0">
                <a:solidFill>
                  <a:srgbClr val="7F7F00"/>
                </a:solidFill>
                <a:latin typeface="Arial"/>
                <a:cs typeface="Arial"/>
              </a:rPr>
              <a:t>percepts </a:t>
            </a:r>
            <a:r>
              <a:rPr sz="3015" spc="-6" dirty="0">
                <a:latin typeface="Arial"/>
                <a:cs typeface="Arial"/>
              </a:rPr>
              <a:t>(perceptual  inputs).</a:t>
            </a:r>
            <a:endParaRPr sz="3015" dirty="0">
              <a:latin typeface="Arial"/>
              <a:cs typeface="Arial"/>
            </a:endParaRPr>
          </a:p>
          <a:p>
            <a:pPr marL="445907" indent="-429953">
              <a:spcBef>
                <a:spcPts val="917"/>
              </a:spcBef>
              <a:buChar char="•"/>
              <a:tabLst>
                <a:tab pos="445907" algn="l"/>
                <a:tab pos="446705" algn="l"/>
              </a:tabLst>
            </a:pPr>
            <a:r>
              <a:rPr sz="4020" spc="-13" dirty="0">
                <a:latin typeface="Arial"/>
                <a:cs typeface="Arial"/>
              </a:rPr>
              <a:t>Then, the </a:t>
            </a:r>
            <a:r>
              <a:rPr sz="4020" i="1" spc="176" dirty="0">
                <a:solidFill>
                  <a:srgbClr val="7F7F00"/>
                </a:solidFill>
                <a:latin typeface="Arial"/>
                <a:cs typeface="Arial"/>
              </a:rPr>
              <a:t>action</a:t>
            </a:r>
            <a:r>
              <a:rPr sz="4020" i="1" spc="-94" dirty="0">
                <a:solidFill>
                  <a:srgbClr val="7F7F00"/>
                </a:solidFill>
                <a:latin typeface="Arial"/>
                <a:cs typeface="Arial"/>
              </a:rPr>
              <a:t> </a:t>
            </a:r>
            <a:r>
              <a:rPr sz="4020" spc="-6" dirty="0">
                <a:latin typeface="Arial"/>
                <a:cs typeface="Arial"/>
              </a:rPr>
              <a:t>becomes:</a:t>
            </a:r>
            <a:endParaRPr sz="4020" dirty="0">
              <a:latin typeface="Arial"/>
              <a:cs typeface="Arial"/>
            </a:endParaRPr>
          </a:p>
          <a:p>
            <a:pPr marL="3486690">
              <a:spcBef>
                <a:spcPts val="860"/>
              </a:spcBef>
            </a:pPr>
            <a:r>
              <a:rPr sz="3517" i="1" spc="157" dirty="0">
                <a:solidFill>
                  <a:srgbClr val="7F7F00"/>
                </a:solidFill>
                <a:latin typeface="Arial"/>
                <a:cs typeface="Arial"/>
              </a:rPr>
              <a:t>action: </a:t>
            </a:r>
            <a:r>
              <a:rPr sz="3517" i="1" spc="-6" dirty="0">
                <a:solidFill>
                  <a:srgbClr val="7F7F00"/>
                </a:solidFill>
                <a:latin typeface="Arial"/>
                <a:cs typeface="Arial"/>
              </a:rPr>
              <a:t>P</a:t>
            </a:r>
            <a:r>
              <a:rPr lang="en-US" sz="3517" i="1" spc="-6" dirty="0">
                <a:solidFill>
                  <a:srgbClr val="7F7F00"/>
                </a:solidFill>
                <a:latin typeface="Arial"/>
                <a:cs typeface="Arial"/>
              </a:rPr>
              <a:t> </a:t>
            </a:r>
            <a:r>
              <a:rPr lang="en-US" sz="3517" i="1" spc="-6" dirty="0">
                <a:solidFill>
                  <a:srgbClr val="7F7F00"/>
                </a:solidFill>
                <a:latin typeface="Arial"/>
                <a:cs typeface="Arial"/>
                <a:sym typeface="Wingdings" panose="05000000000000000000" pitchFamily="2" charset="2"/>
              </a:rPr>
              <a:t></a:t>
            </a:r>
            <a:r>
              <a:rPr sz="3517" spc="-1495" dirty="0">
                <a:solidFill>
                  <a:srgbClr val="7F7F00"/>
                </a:solidFill>
                <a:latin typeface="Courier New"/>
                <a:cs typeface="Courier New"/>
              </a:rPr>
              <a:t> </a:t>
            </a:r>
            <a:r>
              <a:rPr sz="3517" i="1" spc="182" dirty="0">
                <a:solidFill>
                  <a:srgbClr val="7F7F00"/>
                </a:solidFill>
                <a:latin typeface="Arial"/>
                <a:cs typeface="Arial"/>
              </a:rPr>
              <a:t>A</a:t>
            </a:r>
            <a:endParaRPr sz="3517" dirty="0">
              <a:latin typeface="Arial"/>
              <a:cs typeface="Arial"/>
            </a:endParaRPr>
          </a:p>
          <a:p>
            <a:pPr marL="445907" marR="204208">
              <a:spcBef>
                <a:spcPts val="942"/>
              </a:spcBef>
            </a:pPr>
            <a:r>
              <a:rPr sz="4020" spc="-6" dirty="0">
                <a:latin typeface="Arial"/>
                <a:cs typeface="Arial"/>
              </a:rPr>
              <a:t>which maps sequences of percepts</a:t>
            </a:r>
            <a:r>
              <a:rPr sz="4020" spc="-207" dirty="0">
                <a:latin typeface="Arial"/>
                <a:cs typeface="Arial"/>
              </a:rPr>
              <a:t> </a:t>
            </a:r>
            <a:r>
              <a:rPr sz="4020" spc="-6" dirty="0">
                <a:latin typeface="Arial"/>
                <a:cs typeface="Arial"/>
              </a:rPr>
              <a:t>to  actions</a:t>
            </a:r>
            <a:endParaRPr sz="4020" dirty="0">
              <a:latin typeface="Arial"/>
              <a:cs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59993" y="-19228"/>
            <a:ext cx="6061066" cy="850554"/>
          </a:xfrm>
          <a:prstGeom prst="rect">
            <a:avLst/>
          </a:prstGeom>
        </p:spPr>
        <p:txBody>
          <a:bodyPr vert="horz" wrap="square" lIns="0" tIns="0" rIns="0" bIns="0" rtlCol="0">
            <a:spAutoFit/>
          </a:bodyPr>
          <a:lstStyle/>
          <a:p>
            <a:pPr marL="15954"/>
            <a:r>
              <a:rPr spc="-19" dirty="0"/>
              <a:t>Perception</a:t>
            </a:r>
            <a:r>
              <a:rPr spc="-138" dirty="0"/>
              <a:t> </a:t>
            </a:r>
            <a:r>
              <a:rPr spc="-6" dirty="0"/>
              <a:t>ability</a:t>
            </a:r>
          </a:p>
        </p:txBody>
      </p:sp>
      <p:sp>
        <p:nvSpPr>
          <p:cNvPr id="11" name="object 11"/>
          <p:cNvSpPr txBox="1"/>
          <p:nvPr/>
        </p:nvSpPr>
        <p:spPr>
          <a:xfrm>
            <a:off x="353129" y="3824983"/>
            <a:ext cx="12916783" cy="3541739"/>
          </a:xfrm>
          <a:prstGeom prst="rect">
            <a:avLst/>
          </a:prstGeom>
        </p:spPr>
        <p:txBody>
          <a:bodyPr vert="horz" wrap="square" lIns="0" tIns="0" rIns="0" bIns="0" rtlCol="0">
            <a:spAutoFit/>
          </a:bodyPr>
          <a:lstStyle/>
          <a:p>
            <a:pPr>
              <a:tabLst>
                <a:tab pos="209393" algn="l"/>
              </a:tabLst>
            </a:pPr>
            <a:r>
              <a:rPr lang="en-US" sz="2800" i="1" spc="94" dirty="0">
                <a:latin typeface="Arial"/>
                <a:cs typeface="Arial"/>
              </a:rPr>
              <a:t>W</a:t>
            </a:r>
            <a:r>
              <a:rPr sz="2800" i="1" spc="94" dirty="0">
                <a:latin typeface="Arial"/>
                <a:cs typeface="Arial"/>
              </a:rPr>
              <a:t>here</a:t>
            </a:r>
            <a:r>
              <a:rPr lang="en-US" sz="2800" dirty="0">
                <a:latin typeface="Arial"/>
                <a:cs typeface="Arial"/>
              </a:rPr>
              <a:t> </a:t>
            </a:r>
            <a:r>
              <a:rPr sz="2800" i="1" spc="25" dirty="0">
                <a:solidFill>
                  <a:srgbClr val="7F7F00"/>
                </a:solidFill>
                <a:latin typeface="Arial"/>
                <a:cs typeface="Arial"/>
              </a:rPr>
              <a:t>E</a:t>
            </a:r>
            <a:r>
              <a:rPr sz="2800" spc="25" dirty="0">
                <a:latin typeface="Lucida Sans Unicode"/>
                <a:cs typeface="Lucida Sans Unicode"/>
              </a:rPr>
              <a:t>:</a:t>
            </a:r>
            <a:r>
              <a:rPr sz="2800" spc="-143" dirty="0">
                <a:latin typeface="Lucida Sans Unicode"/>
                <a:cs typeface="Lucida Sans Unicode"/>
              </a:rPr>
              <a:t> </a:t>
            </a:r>
            <a:r>
              <a:rPr sz="2800" spc="50" dirty="0">
                <a:latin typeface="Lucida Sans Unicode"/>
                <a:cs typeface="Lucida Sans Unicode"/>
              </a:rPr>
              <a:t>is</a:t>
            </a:r>
            <a:r>
              <a:rPr sz="2800" spc="-126" dirty="0">
                <a:latin typeface="Lucida Sans Unicode"/>
                <a:cs typeface="Lucida Sans Unicode"/>
              </a:rPr>
              <a:t> </a:t>
            </a:r>
            <a:r>
              <a:rPr sz="2800" spc="-57" dirty="0">
                <a:latin typeface="Lucida Sans Unicode"/>
                <a:cs typeface="Lucida Sans Unicode"/>
              </a:rPr>
              <a:t>the</a:t>
            </a:r>
            <a:r>
              <a:rPr sz="2800" spc="-126" dirty="0">
                <a:latin typeface="Lucida Sans Unicode"/>
                <a:cs typeface="Lucida Sans Unicode"/>
              </a:rPr>
              <a:t> </a:t>
            </a:r>
            <a:r>
              <a:rPr sz="2800" dirty="0">
                <a:latin typeface="Lucida Sans Unicode"/>
                <a:cs typeface="Lucida Sans Unicode"/>
              </a:rPr>
              <a:t>set</a:t>
            </a:r>
            <a:r>
              <a:rPr sz="2800" spc="-113" dirty="0">
                <a:latin typeface="Lucida Sans Unicode"/>
                <a:cs typeface="Lucida Sans Unicode"/>
              </a:rPr>
              <a:t> </a:t>
            </a:r>
            <a:r>
              <a:rPr sz="2800" spc="-57" dirty="0">
                <a:latin typeface="Lucida Sans Unicode"/>
                <a:cs typeface="Lucida Sans Unicode"/>
              </a:rPr>
              <a:t>of</a:t>
            </a:r>
            <a:r>
              <a:rPr sz="2800" spc="-126" dirty="0">
                <a:latin typeface="Lucida Sans Unicode"/>
                <a:cs typeface="Lucida Sans Unicode"/>
              </a:rPr>
              <a:t> </a:t>
            </a:r>
            <a:r>
              <a:rPr sz="2800" spc="-63" dirty="0">
                <a:latin typeface="Lucida Sans Unicode"/>
                <a:cs typeface="Lucida Sans Unicode"/>
              </a:rPr>
              <a:t>different</a:t>
            </a:r>
            <a:r>
              <a:rPr sz="2800" spc="-143" dirty="0">
                <a:latin typeface="Lucida Sans Unicode"/>
                <a:cs typeface="Lucida Sans Unicode"/>
              </a:rPr>
              <a:t> </a:t>
            </a:r>
            <a:r>
              <a:rPr sz="2800" spc="-6" dirty="0">
                <a:latin typeface="Lucida Sans Unicode"/>
                <a:cs typeface="Lucida Sans Unicode"/>
              </a:rPr>
              <a:t>perceived</a:t>
            </a:r>
            <a:r>
              <a:rPr sz="2800" spc="-94" dirty="0">
                <a:latin typeface="Lucida Sans Unicode"/>
                <a:cs typeface="Lucida Sans Unicode"/>
              </a:rPr>
              <a:t> </a:t>
            </a:r>
            <a:r>
              <a:rPr sz="2800" dirty="0">
                <a:latin typeface="Lucida Sans Unicode"/>
                <a:cs typeface="Lucida Sans Unicode"/>
              </a:rPr>
              <a:t>states</a:t>
            </a:r>
            <a:r>
              <a:rPr lang="en-US" sz="2800" dirty="0">
                <a:latin typeface="Lucida Sans Unicode"/>
                <a:cs typeface="Lucida Sans Unicode"/>
              </a:rPr>
              <a:t>.</a:t>
            </a:r>
          </a:p>
          <a:p>
            <a:pPr algn="l"/>
            <a:r>
              <a:rPr lang="en-US" sz="2800" dirty="0">
                <a:solidFill>
                  <a:srgbClr val="1F1F1F"/>
                </a:solidFill>
                <a:latin typeface="Google Sans"/>
              </a:rPr>
              <a:t> </a:t>
            </a:r>
            <a:r>
              <a:rPr lang="en-US" sz="3200" dirty="0">
                <a:solidFill>
                  <a:srgbClr val="1F1F1F"/>
                </a:solidFill>
                <a:latin typeface="Google Sans"/>
              </a:rPr>
              <a:t>Vision:</a:t>
            </a:r>
          </a:p>
          <a:p>
            <a:pPr marL="914400" lvl="1" indent="-457200">
              <a:buFont typeface="Arial" panose="020B0604020202020204" pitchFamily="34" charset="0"/>
              <a:buChar char="•"/>
            </a:pPr>
            <a:r>
              <a:rPr lang="en-US" sz="2800" dirty="0">
                <a:solidFill>
                  <a:srgbClr val="FF0000"/>
                </a:solidFill>
                <a:latin typeface="Google Sans"/>
              </a:rPr>
              <a:t>Color: Seeing the color "red" as opposed to "blue" is a distinct state.</a:t>
            </a:r>
          </a:p>
          <a:p>
            <a:pPr lvl="1">
              <a:buFont typeface="Arial" panose="020B0604020202020204" pitchFamily="34" charset="0"/>
              <a:buChar char="•"/>
            </a:pPr>
            <a:r>
              <a:rPr lang="en-US" sz="2800" dirty="0">
                <a:solidFill>
                  <a:srgbClr val="FF0000"/>
                </a:solidFill>
                <a:latin typeface="Google Sans"/>
              </a:rPr>
              <a:t>    Shape: Distinguishing a circle from a square represents two different states.</a:t>
            </a:r>
            <a:endParaRPr lang="en-US" sz="3015" dirty="0">
              <a:solidFill>
                <a:srgbClr val="FF0000"/>
              </a:solidFill>
              <a:latin typeface="Lucida Sans Unicode"/>
              <a:cs typeface="Lucida Sans Unicode"/>
            </a:endParaRPr>
          </a:p>
          <a:p>
            <a:r>
              <a:rPr lang="en-US" sz="3015" dirty="0">
                <a:latin typeface="Google Sans"/>
              </a:rPr>
              <a:t> </a:t>
            </a:r>
            <a:r>
              <a:rPr lang="en-US" sz="2800" dirty="0">
                <a:latin typeface="Google Sans"/>
              </a:rPr>
              <a:t>Hearing</a:t>
            </a:r>
            <a:r>
              <a:rPr lang="en-US" sz="2800" dirty="0">
                <a:solidFill>
                  <a:srgbClr val="FF0000"/>
                </a:solidFill>
                <a:latin typeface="Google Sans"/>
              </a:rPr>
              <a:t>:</a:t>
            </a:r>
          </a:p>
          <a:p>
            <a:pPr lvl="1">
              <a:buFont typeface="Arial" panose="020B0604020202020204" pitchFamily="34" charset="0"/>
              <a:buChar char="•"/>
            </a:pPr>
            <a:r>
              <a:rPr lang="en-US" sz="2800" dirty="0">
                <a:solidFill>
                  <a:srgbClr val="FF0000"/>
                </a:solidFill>
                <a:latin typeface="Google Sans"/>
              </a:rPr>
              <a:t>    Pitch: Distinguishing a high-pitched sound from a low-pitched sound represents different states.</a:t>
            </a:r>
          </a:p>
          <a:p>
            <a:pPr lvl="1">
              <a:buFont typeface="Arial" panose="020B0604020202020204" pitchFamily="34" charset="0"/>
              <a:buChar char="•"/>
            </a:pPr>
            <a:r>
              <a:rPr lang="en-US" sz="2800" dirty="0">
                <a:solidFill>
                  <a:srgbClr val="FF0000"/>
                </a:solidFill>
                <a:latin typeface="Google Sans"/>
              </a:rPr>
              <a:t>    Volume: Perceiving a sound as loud or soft are separate states.</a:t>
            </a:r>
            <a:endParaRPr lang="en-US" sz="2800" dirty="0">
              <a:solidFill>
                <a:srgbClr val="FF0000"/>
              </a:solidFill>
              <a:latin typeface="Lucida Sans Unicode"/>
              <a:cs typeface="Lucida Sans Unicode"/>
            </a:endParaRPr>
          </a:p>
        </p:txBody>
      </p:sp>
      <p:grpSp>
        <p:nvGrpSpPr>
          <p:cNvPr id="18" name="Group 17">
            <a:extLst>
              <a:ext uri="{FF2B5EF4-FFF2-40B4-BE49-F238E27FC236}">
                <a16:creationId xmlns:a16="http://schemas.microsoft.com/office/drawing/2014/main" id="{9AB1CDA4-A77D-F186-3AB7-2A68104B34DF}"/>
              </a:ext>
            </a:extLst>
          </p:cNvPr>
          <p:cNvGrpSpPr/>
          <p:nvPr/>
        </p:nvGrpSpPr>
        <p:grpSpPr>
          <a:xfrm>
            <a:off x="972417" y="222105"/>
            <a:ext cx="11038218" cy="3220043"/>
            <a:chOff x="988957" y="1774443"/>
            <a:chExt cx="8786745" cy="2563249"/>
          </a:xfrm>
        </p:grpSpPr>
        <p:sp>
          <p:nvSpPr>
            <p:cNvPr id="3" name="object 3"/>
            <p:cNvSpPr txBox="1"/>
            <p:nvPr/>
          </p:nvSpPr>
          <p:spPr>
            <a:xfrm>
              <a:off x="1538617" y="1774443"/>
              <a:ext cx="2112645" cy="704679"/>
            </a:xfrm>
            <a:prstGeom prst="rect">
              <a:avLst/>
            </a:prstGeom>
          </p:spPr>
          <p:txBody>
            <a:bodyPr vert="horz" wrap="square" lIns="0" tIns="0" rIns="0" bIns="0" rtlCol="0">
              <a:spAutoFit/>
            </a:bodyPr>
            <a:lstStyle/>
            <a:p>
              <a:pPr marL="15954" marR="6381">
                <a:lnSpc>
                  <a:spcPct val="120000"/>
                </a:lnSpc>
              </a:pPr>
              <a:r>
                <a:rPr sz="2512" i="1" spc="88" dirty="0">
                  <a:latin typeface="Arial"/>
                  <a:cs typeface="Arial"/>
                </a:rPr>
                <a:t>Non-existent  </a:t>
              </a:r>
              <a:r>
                <a:rPr sz="2512" i="1" spc="94" dirty="0">
                  <a:latin typeface="Arial"/>
                  <a:cs typeface="Arial"/>
                </a:rPr>
                <a:t>perceptual</a:t>
              </a:r>
              <a:r>
                <a:rPr sz="2512" i="1" spc="-138" dirty="0">
                  <a:latin typeface="Arial"/>
                  <a:cs typeface="Arial"/>
                </a:rPr>
                <a:t> </a:t>
              </a:r>
              <a:r>
                <a:rPr sz="2512" i="1" spc="113" dirty="0">
                  <a:latin typeface="Arial"/>
                  <a:cs typeface="Arial"/>
                </a:rPr>
                <a:t>ability</a:t>
              </a:r>
              <a:endParaRPr sz="2512" dirty="0">
                <a:latin typeface="Arial"/>
                <a:cs typeface="Arial"/>
              </a:endParaRPr>
            </a:p>
          </p:txBody>
        </p:sp>
        <p:sp>
          <p:nvSpPr>
            <p:cNvPr id="4" name="object 4"/>
            <p:cNvSpPr/>
            <p:nvPr/>
          </p:nvSpPr>
          <p:spPr>
            <a:xfrm>
              <a:off x="1790762" y="2909316"/>
              <a:ext cx="7220527" cy="868679"/>
            </a:xfrm>
            <a:prstGeom prst="rect">
              <a:avLst/>
            </a:prstGeom>
            <a:blipFill>
              <a:blip r:embed="rId2" cstate="print"/>
              <a:stretch>
                <a:fillRect/>
              </a:stretch>
            </a:blipFill>
          </p:spPr>
          <p:txBody>
            <a:bodyPr wrap="square" lIns="0" tIns="0" rIns="0" bIns="0" rtlCol="0"/>
            <a:lstStyle/>
            <a:p>
              <a:endParaRPr sz="2261"/>
            </a:p>
          </p:txBody>
        </p:sp>
        <p:sp>
          <p:nvSpPr>
            <p:cNvPr id="5" name="object 5"/>
            <p:cNvSpPr/>
            <p:nvPr/>
          </p:nvSpPr>
          <p:spPr>
            <a:xfrm>
              <a:off x="8749162" y="2606039"/>
              <a:ext cx="1019555" cy="1186434"/>
            </a:xfrm>
            <a:prstGeom prst="rect">
              <a:avLst/>
            </a:prstGeom>
            <a:blipFill>
              <a:blip r:embed="rId3" cstate="print"/>
              <a:stretch>
                <a:fillRect/>
              </a:stretch>
            </a:blipFill>
          </p:spPr>
          <p:txBody>
            <a:bodyPr wrap="square" lIns="0" tIns="0" rIns="0" bIns="0" rtlCol="0"/>
            <a:lstStyle/>
            <a:p>
              <a:endParaRPr sz="2261"/>
            </a:p>
          </p:txBody>
        </p:sp>
        <p:sp>
          <p:nvSpPr>
            <p:cNvPr id="6" name="object 6"/>
            <p:cNvSpPr/>
            <p:nvPr/>
          </p:nvSpPr>
          <p:spPr>
            <a:xfrm>
              <a:off x="988957" y="2606039"/>
              <a:ext cx="1019552" cy="1186434"/>
            </a:xfrm>
            <a:prstGeom prst="rect">
              <a:avLst/>
            </a:prstGeom>
            <a:blipFill>
              <a:blip r:embed="rId4" cstate="print"/>
              <a:stretch>
                <a:fillRect/>
              </a:stretch>
            </a:blipFill>
          </p:spPr>
          <p:txBody>
            <a:bodyPr wrap="square" lIns="0" tIns="0" rIns="0" bIns="0" rtlCol="0"/>
            <a:lstStyle/>
            <a:p>
              <a:endParaRPr sz="2261"/>
            </a:p>
          </p:txBody>
        </p:sp>
        <p:sp>
          <p:nvSpPr>
            <p:cNvPr id="7" name="object 7"/>
            <p:cNvSpPr txBox="1"/>
            <p:nvPr/>
          </p:nvSpPr>
          <p:spPr>
            <a:xfrm>
              <a:off x="1604149" y="3496562"/>
              <a:ext cx="492125" cy="307730"/>
            </a:xfrm>
            <a:prstGeom prst="rect">
              <a:avLst/>
            </a:prstGeom>
          </p:spPr>
          <p:txBody>
            <a:bodyPr vert="horz" wrap="square" lIns="0" tIns="0" rIns="0" bIns="0" rtlCol="0">
              <a:spAutoFit/>
            </a:bodyPr>
            <a:lstStyle/>
            <a:p>
              <a:pPr marL="15954"/>
              <a:r>
                <a:rPr sz="2512" dirty="0">
                  <a:latin typeface="Arial"/>
                  <a:cs typeface="Arial"/>
                </a:rPr>
                <a:t>M</a:t>
              </a:r>
              <a:r>
                <a:rPr sz="2512" spc="-13" dirty="0">
                  <a:latin typeface="Arial"/>
                  <a:cs typeface="Arial"/>
                </a:rPr>
                <a:t>I</a:t>
              </a:r>
              <a:r>
                <a:rPr sz="2512" spc="6" dirty="0">
                  <a:latin typeface="Arial"/>
                  <a:cs typeface="Arial"/>
                </a:rPr>
                <a:t>N</a:t>
              </a:r>
              <a:endParaRPr sz="2512">
                <a:latin typeface="Arial"/>
                <a:cs typeface="Arial"/>
              </a:endParaRPr>
            </a:p>
          </p:txBody>
        </p:sp>
        <p:sp>
          <p:nvSpPr>
            <p:cNvPr id="8" name="object 8"/>
            <p:cNvSpPr txBox="1"/>
            <p:nvPr/>
          </p:nvSpPr>
          <p:spPr>
            <a:xfrm>
              <a:off x="8375278" y="3479798"/>
              <a:ext cx="591185" cy="307730"/>
            </a:xfrm>
            <a:prstGeom prst="rect">
              <a:avLst/>
            </a:prstGeom>
          </p:spPr>
          <p:txBody>
            <a:bodyPr vert="horz" wrap="square" lIns="0" tIns="0" rIns="0" bIns="0" rtlCol="0">
              <a:spAutoFit/>
            </a:bodyPr>
            <a:lstStyle/>
            <a:p>
              <a:pPr marL="15954"/>
              <a:r>
                <a:rPr sz="2512" dirty="0">
                  <a:latin typeface="Arial"/>
                  <a:cs typeface="Arial"/>
                </a:rPr>
                <a:t>M</a:t>
              </a:r>
              <a:r>
                <a:rPr sz="2512" spc="143" dirty="0">
                  <a:latin typeface="Arial"/>
                  <a:cs typeface="Arial"/>
                </a:rPr>
                <a:t>A</a:t>
              </a:r>
              <a:r>
                <a:rPr sz="2512" spc="-6" dirty="0">
                  <a:latin typeface="Arial"/>
                  <a:cs typeface="Arial"/>
                </a:rPr>
                <a:t>X</a:t>
              </a:r>
              <a:endParaRPr sz="2512">
                <a:latin typeface="Arial"/>
                <a:cs typeface="Arial"/>
              </a:endParaRPr>
            </a:p>
          </p:txBody>
        </p:sp>
        <p:sp>
          <p:nvSpPr>
            <p:cNvPr id="9" name="object 9"/>
            <p:cNvSpPr txBox="1"/>
            <p:nvPr/>
          </p:nvSpPr>
          <p:spPr>
            <a:xfrm>
              <a:off x="8328034" y="2201162"/>
              <a:ext cx="1410970" cy="307730"/>
            </a:xfrm>
            <a:prstGeom prst="rect">
              <a:avLst/>
            </a:prstGeom>
          </p:spPr>
          <p:txBody>
            <a:bodyPr vert="horz" wrap="square" lIns="0" tIns="0" rIns="0" bIns="0" rtlCol="0">
              <a:spAutoFit/>
            </a:bodyPr>
            <a:lstStyle/>
            <a:p>
              <a:pPr marL="15954"/>
              <a:r>
                <a:rPr sz="2512" i="1" spc="107" dirty="0">
                  <a:latin typeface="Arial"/>
                  <a:cs typeface="Arial"/>
                </a:rPr>
                <a:t>Omniscient</a:t>
              </a:r>
              <a:endParaRPr sz="2512">
                <a:latin typeface="Arial"/>
                <a:cs typeface="Arial"/>
              </a:endParaRPr>
            </a:p>
          </p:txBody>
        </p:sp>
        <p:sp>
          <p:nvSpPr>
            <p:cNvPr id="12" name="object 12"/>
            <p:cNvSpPr/>
            <p:nvPr/>
          </p:nvSpPr>
          <p:spPr>
            <a:xfrm>
              <a:off x="1415677" y="3899153"/>
              <a:ext cx="7842884" cy="0"/>
            </a:xfrm>
            <a:custGeom>
              <a:avLst/>
              <a:gdLst/>
              <a:ahLst/>
              <a:cxnLst/>
              <a:rect l="l" t="t" r="r" b="b"/>
              <a:pathLst>
                <a:path w="7842884">
                  <a:moveTo>
                    <a:pt x="0" y="0"/>
                  </a:moveTo>
                  <a:lnTo>
                    <a:pt x="7842503" y="0"/>
                  </a:lnTo>
                </a:path>
              </a:pathLst>
            </a:custGeom>
            <a:ln w="56387">
              <a:solidFill>
                <a:srgbClr val="7F7F00"/>
              </a:solidFill>
            </a:ln>
          </p:spPr>
          <p:txBody>
            <a:bodyPr wrap="square" lIns="0" tIns="0" rIns="0" bIns="0" rtlCol="0"/>
            <a:lstStyle/>
            <a:p>
              <a:endParaRPr sz="2261"/>
            </a:p>
          </p:txBody>
        </p:sp>
        <p:sp>
          <p:nvSpPr>
            <p:cNvPr id="13" name="object 13"/>
            <p:cNvSpPr/>
            <p:nvPr/>
          </p:nvSpPr>
          <p:spPr>
            <a:xfrm>
              <a:off x="9258939" y="3777996"/>
              <a:ext cx="0" cy="213360"/>
            </a:xfrm>
            <a:custGeom>
              <a:avLst/>
              <a:gdLst/>
              <a:ahLst/>
              <a:cxnLst/>
              <a:rect l="l" t="t" r="r" b="b"/>
              <a:pathLst>
                <a:path h="213360">
                  <a:moveTo>
                    <a:pt x="0" y="0"/>
                  </a:moveTo>
                  <a:lnTo>
                    <a:pt x="0" y="213359"/>
                  </a:lnTo>
                </a:path>
              </a:pathLst>
            </a:custGeom>
            <a:ln w="28955">
              <a:solidFill>
                <a:srgbClr val="7F7F00"/>
              </a:solidFill>
            </a:ln>
          </p:spPr>
          <p:txBody>
            <a:bodyPr wrap="square" lIns="0" tIns="0" rIns="0" bIns="0" rtlCol="0"/>
            <a:lstStyle/>
            <a:p>
              <a:endParaRPr sz="2261"/>
            </a:p>
          </p:txBody>
        </p:sp>
        <p:sp>
          <p:nvSpPr>
            <p:cNvPr id="14" name="object 14"/>
            <p:cNvSpPr/>
            <p:nvPr/>
          </p:nvSpPr>
          <p:spPr>
            <a:xfrm>
              <a:off x="1416439" y="3777996"/>
              <a:ext cx="0" cy="213360"/>
            </a:xfrm>
            <a:custGeom>
              <a:avLst/>
              <a:gdLst/>
              <a:ahLst/>
              <a:cxnLst/>
              <a:rect l="l" t="t" r="r" b="b"/>
              <a:pathLst>
                <a:path h="213360">
                  <a:moveTo>
                    <a:pt x="0" y="0"/>
                  </a:moveTo>
                  <a:lnTo>
                    <a:pt x="0" y="213359"/>
                  </a:lnTo>
                </a:path>
              </a:pathLst>
            </a:custGeom>
            <a:ln w="28955">
              <a:solidFill>
                <a:srgbClr val="7F7F00"/>
              </a:solidFill>
            </a:ln>
          </p:spPr>
          <p:txBody>
            <a:bodyPr wrap="square" lIns="0" tIns="0" rIns="0" bIns="0" rtlCol="0"/>
            <a:lstStyle/>
            <a:p>
              <a:endParaRPr sz="2261"/>
            </a:p>
          </p:txBody>
        </p:sp>
        <p:sp>
          <p:nvSpPr>
            <p:cNvPr id="15" name="object 15"/>
            <p:cNvSpPr txBox="1"/>
            <p:nvPr/>
          </p:nvSpPr>
          <p:spPr>
            <a:xfrm>
              <a:off x="1121036" y="4029962"/>
              <a:ext cx="904875" cy="307730"/>
            </a:xfrm>
            <a:prstGeom prst="rect">
              <a:avLst/>
            </a:prstGeom>
          </p:spPr>
          <p:txBody>
            <a:bodyPr vert="horz" wrap="square" lIns="0" tIns="0" rIns="0" bIns="0" rtlCol="0">
              <a:spAutoFit/>
            </a:bodyPr>
            <a:lstStyle/>
            <a:p>
              <a:pPr marL="15954"/>
              <a:r>
                <a:rPr sz="2512" spc="50" dirty="0">
                  <a:latin typeface="Arial"/>
                  <a:cs typeface="Arial"/>
                </a:rPr>
                <a:t>| </a:t>
              </a:r>
              <a:r>
                <a:rPr sz="2512" i="1" spc="-6" dirty="0">
                  <a:latin typeface="Arial"/>
                  <a:cs typeface="Arial"/>
                </a:rPr>
                <a:t>E </a:t>
              </a:r>
              <a:r>
                <a:rPr sz="2512" spc="50" dirty="0">
                  <a:latin typeface="Arial"/>
                  <a:cs typeface="Arial"/>
                </a:rPr>
                <a:t>| </a:t>
              </a:r>
              <a:r>
                <a:rPr sz="2512" spc="6" dirty="0">
                  <a:latin typeface="Arial"/>
                  <a:cs typeface="Arial"/>
                </a:rPr>
                <a:t>=</a:t>
              </a:r>
              <a:r>
                <a:rPr sz="2512" spc="-276" dirty="0">
                  <a:latin typeface="Arial"/>
                  <a:cs typeface="Arial"/>
                </a:rPr>
                <a:t> </a:t>
              </a:r>
              <a:r>
                <a:rPr sz="2512" dirty="0">
                  <a:latin typeface="Arial"/>
                  <a:cs typeface="Arial"/>
                </a:rPr>
                <a:t>1</a:t>
              </a:r>
              <a:endParaRPr sz="2512">
                <a:latin typeface="Arial"/>
                <a:cs typeface="Arial"/>
              </a:endParaRPr>
            </a:p>
          </p:txBody>
        </p:sp>
        <p:sp>
          <p:nvSpPr>
            <p:cNvPr id="16" name="object 16"/>
            <p:cNvSpPr txBox="1"/>
            <p:nvPr/>
          </p:nvSpPr>
          <p:spPr>
            <a:xfrm>
              <a:off x="8559677" y="4029962"/>
              <a:ext cx="1216025" cy="307730"/>
            </a:xfrm>
            <a:prstGeom prst="rect">
              <a:avLst/>
            </a:prstGeom>
          </p:spPr>
          <p:txBody>
            <a:bodyPr vert="horz" wrap="square" lIns="0" tIns="0" rIns="0" bIns="0" rtlCol="0">
              <a:spAutoFit/>
            </a:bodyPr>
            <a:lstStyle/>
            <a:p>
              <a:pPr marL="15954"/>
              <a:r>
                <a:rPr sz="2512" spc="50" dirty="0">
                  <a:latin typeface="Arial"/>
                  <a:cs typeface="Arial"/>
                </a:rPr>
                <a:t>| </a:t>
              </a:r>
              <a:r>
                <a:rPr sz="2512" i="1" spc="-6" dirty="0">
                  <a:latin typeface="Arial"/>
                  <a:cs typeface="Arial"/>
                </a:rPr>
                <a:t>E </a:t>
              </a:r>
              <a:r>
                <a:rPr sz="2512" spc="50" dirty="0">
                  <a:latin typeface="Arial"/>
                  <a:cs typeface="Arial"/>
                </a:rPr>
                <a:t>| </a:t>
              </a:r>
              <a:r>
                <a:rPr sz="2512" spc="6" dirty="0">
                  <a:latin typeface="Arial"/>
                  <a:cs typeface="Arial"/>
                </a:rPr>
                <a:t>= </a:t>
              </a:r>
              <a:r>
                <a:rPr sz="2512" spc="50" dirty="0">
                  <a:latin typeface="Arial"/>
                  <a:cs typeface="Arial"/>
                </a:rPr>
                <a:t>| </a:t>
              </a:r>
              <a:r>
                <a:rPr sz="2512" i="1" spc="-6" dirty="0">
                  <a:latin typeface="Arial"/>
                  <a:cs typeface="Arial"/>
                </a:rPr>
                <a:t>S</a:t>
              </a:r>
              <a:r>
                <a:rPr sz="2512" i="1" spc="-333" dirty="0">
                  <a:latin typeface="Arial"/>
                  <a:cs typeface="Arial"/>
                </a:rPr>
                <a:t> </a:t>
              </a:r>
              <a:r>
                <a:rPr sz="2512" spc="50" dirty="0">
                  <a:latin typeface="Arial"/>
                  <a:cs typeface="Arial"/>
                </a:rPr>
                <a:t>|</a:t>
              </a:r>
              <a:endParaRPr sz="2512">
                <a:latin typeface="Arial"/>
                <a:cs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F63D889-D7EC-B583-D3B1-B047BA5E6C1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EA7D9B5-25F2-1350-7640-A520FD5EAEE1}"/>
              </a:ext>
            </a:extLst>
          </p:cNvPr>
          <p:cNvSpPr txBox="1">
            <a:spLocks noGrp="1"/>
          </p:cNvSpPr>
          <p:nvPr>
            <p:ph type="title"/>
          </p:nvPr>
        </p:nvSpPr>
        <p:spPr>
          <a:xfrm>
            <a:off x="4032611" y="92183"/>
            <a:ext cx="6061066" cy="850554"/>
          </a:xfrm>
          <a:prstGeom prst="rect">
            <a:avLst/>
          </a:prstGeom>
        </p:spPr>
        <p:txBody>
          <a:bodyPr vert="horz" wrap="square" lIns="0" tIns="0" rIns="0" bIns="0" rtlCol="0">
            <a:spAutoFit/>
          </a:bodyPr>
          <a:lstStyle/>
          <a:p>
            <a:pPr marL="15954"/>
            <a:r>
              <a:rPr spc="-19" dirty="0"/>
              <a:t>Perception</a:t>
            </a:r>
            <a:r>
              <a:rPr spc="-138" dirty="0"/>
              <a:t> </a:t>
            </a:r>
            <a:r>
              <a:rPr spc="-6" dirty="0"/>
              <a:t>ability</a:t>
            </a:r>
          </a:p>
        </p:txBody>
      </p:sp>
      <p:sp>
        <p:nvSpPr>
          <p:cNvPr id="11" name="object 11">
            <a:extLst>
              <a:ext uri="{FF2B5EF4-FFF2-40B4-BE49-F238E27FC236}">
                <a16:creationId xmlns:a16="http://schemas.microsoft.com/office/drawing/2014/main" id="{2942B5DD-BDBD-DB2C-E4AF-8231CBB4391B}"/>
              </a:ext>
            </a:extLst>
          </p:cNvPr>
          <p:cNvSpPr txBox="1"/>
          <p:nvPr/>
        </p:nvSpPr>
        <p:spPr>
          <a:xfrm>
            <a:off x="207406" y="3452554"/>
            <a:ext cx="13226019" cy="4480778"/>
          </a:xfrm>
          <a:prstGeom prst="rect">
            <a:avLst/>
          </a:prstGeom>
        </p:spPr>
        <p:txBody>
          <a:bodyPr vert="horz" wrap="square" lIns="0" tIns="0" rIns="0" bIns="0" rtlCol="0">
            <a:spAutoFit/>
          </a:bodyPr>
          <a:lstStyle/>
          <a:p>
            <a:pPr marL="590288" indent="-574335">
              <a:spcBef>
                <a:spcPts val="2569"/>
              </a:spcBef>
              <a:buFont typeface="Arial" panose="020B0604020202020204" pitchFamily="34" charset="0"/>
              <a:buChar char="•"/>
            </a:pPr>
            <a:r>
              <a:rPr lang="en-US" sz="3200" spc="-75" dirty="0">
                <a:latin typeface="Arial"/>
                <a:cs typeface="Arial"/>
              </a:rPr>
              <a:t>Two </a:t>
            </a:r>
            <a:r>
              <a:rPr lang="en-US" sz="3200" spc="-13" dirty="0">
                <a:latin typeface="Arial"/>
                <a:cs typeface="Arial"/>
              </a:rPr>
              <a:t>different </a:t>
            </a:r>
            <a:r>
              <a:rPr lang="en-US" sz="3200" dirty="0">
                <a:latin typeface="Arial"/>
                <a:cs typeface="Arial"/>
              </a:rPr>
              <a:t>states </a:t>
            </a:r>
            <a:r>
              <a:rPr lang="en-US" sz="3200" i="1" spc="-25" dirty="0">
                <a:solidFill>
                  <a:srgbClr val="7F7F00"/>
                </a:solidFill>
                <a:latin typeface="Arial"/>
                <a:cs typeface="Arial"/>
              </a:rPr>
              <a:t>s</a:t>
            </a:r>
            <a:r>
              <a:rPr lang="en-US" sz="3200" i="1" spc="-38" baseline="-21021" dirty="0">
                <a:solidFill>
                  <a:srgbClr val="7F7F00"/>
                </a:solidFill>
                <a:latin typeface="Arial"/>
                <a:cs typeface="Arial"/>
              </a:rPr>
              <a:t>1</a:t>
            </a:r>
            <a:r>
              <a:rPr lang="en-US" sz="3200" spc="-25" dirty="0">
                <a:solidFill>
                  <a:srgbClr val="7F7F00"/>
                </a:solidFill>
                <a:latin typeface="Lucida Sans Unicode"/>
                <a:cs typeface="Lucida Sans Unicode"/>
              </a:rPr>
              <a:t>∈ </a:t>
            </a:r>
            <a:r>
              <a:rPr lang="en-US" sz="3200" i="1" spc="-13" dirty="0">
                <a:solidFill>
                  <a:srgbClr val="7F7F00"/>
                </a:solidFill>
                <a:latin typeface="Arial"/>
                <a:cs typeface="Arial"/>
              </a:rPr>
              <a:t>S </a:t>
            </a:r>
            <a:r>
              <a:rPr lang="en-US" sz="3200" spc="-6" dirty="0">
                <a:latin typeface="Arial"/>
                <a:cs typeface="Arial"/>
              </a:rPr>
              <a:t>and </a:t>
            </a:r>
            <a:r>
              <a:rPr lang="en-US" sz="3200" i="1" spc="107" dirty="0">
                <a:solidFill>
                  <a:srgbClr val="7F7F00"/>
                </a:solidFill>
                <a:latin typeface="Arial"/>
                <a:cs typeface="Arial"/>
              </a:rPr>
              <a:t>s</a:t>
            </a:r>
            <a:r>
              <a:rPr lang="en-US" sz="3200" i="1" spc="160" baseline="-21021" dirty="0">
                <a:solidFill>
                  <a:srgbClr val="7F7F00"/>
                </a:solidFill>
                <a:latin typeface="Arial"/>
                <a:cs typeface="Arial"/>
              </a:rPr>
              <a:t>2 </a:t>
            </a:r>
            <a:r>
              <a:rPr lang="en-US" sz="3200" spc="-283" dirty="0">
                <a:solidFill>
                  <a:srgbClr val="7F7F00"/>
                </a:solidFill>
                <a:latin typeface="Lucida Sans Unicode"/>
                <a:cs typeface="Lucida Sans Unicode"/>
              </a:rPr>
              <a:t>∈ </a:t>
            </a:r>
            <a:r>
              <a:rPr lang="en-US" sz="3200" i="1" spc="-13" dirty="0">
                <a:solidFill>
                  <a:srgbClr val="7F7F00"/>
                </a:solidFill>
                <a:latin typeface="Arial"/>
                <a:cs typeface="Arial"/>
              </a:rPr>
              <a:t>S </a:t>
            </a:r>
            <a:r>
              <a:rPr lang="en-US" sz="3200" spc="-6" dirty="0">
                <a:latin typeface="Arial"/>
                <a:cs typeface="Arial"/>
              </a:rPr>
              <a:t>(with </a:t>
            </a:r>
            <a:r>
              <a:rPr lang="en-US" sz="3200" i="1" spc="107" dirty="0">
                <a:solidFill>
                  <a:srgbClr val="7F7F00"/>
                </a:solidFill>
                <a:latin typeface="Arial"/>
                <a:cs typeface="Arial"/>
              </a:rPr>
              <a:t>s</a:t>
            </a:r>
            <a:r>
              <a:rPr lang="en-US" sz="3200" i="1" spc="160" baseline="-21021" dirty="0">
                <a:solidFill>
                  <a:srgbClr val="7F7F00"/>
                </a:solidFill>
                <a:latin typeface="Arial"/>
                <a:cs typeface="Arial"/>
              </a:rPr>
              <a:t>1 </a:t>
            </a:r>
            <a:r>
              <a:rPr lang="en-US" sz="3200" spc="-854" dirty="0">
                <a:solidFill>
                  <a:srgbClr val="7F7F00"/>
                </a:solidFill>
                <a:latin typeface="Lucida Sans Unicode"/>
                <a:cs typeface="Lucida Sans Unicode"/>
              </a:rPr>
              <a:t>≠    </a:t>
            </a:r>
            <a:r>
              <a:rPr lang="en-US" sz="3200" i="1" spc="69" dirty="0">
                <a:solidFill>
                  <a:srgbClr val="7F7F00"/>
                </a:solidFill>
                <a:latin typeface="Arial"/>
                <a:cs typeface="Arial"/>
              </a:rPr>
              <a:t>s</a:t>
            </a:r>
            <a:r>
              <a:rPr lang="en-US" sz="3200" i="1" spc="103" baseline="-21021" dirty="0">
                <a:solidFill>
                  <a:srgbClr val="7F7F00"/>
                </a:solidFill>
                <a:latin typeface="Arial"/>
                <a:cs typeface="Arial"/>
              </a:rPr>
              <a:t>2</a:t>
            </a:r>
            <a:r>
              <a:rPr lang="en-US" sz="3200" spc="69" dirty="0">
                <a:latin typeface="Arial"/>
                <a:cs typeface="Arial"/>
              </a:rPr>
              <a:t>)</a:t>
            </a:r>
            <a:r>
              <a:rPr lang="en-US" sz="3200" spc="446" dirty="0">
                <a:latin typeface="Arial"/>
                <a:cs typeface="Arial"/>
              </a:rPr>
              <a:t> </a:t>
            </a:r>
            <a:r>
              <a:rPr lang="en-US" sz="3200" dirty="0">
                <a:latin typeface="Arial"/>
                <a:cs typeface="Arial"/>
              </a:rPr>
              <a:t>are</a:t>
            </a:r>
          </a:p>
          <a:p>
            <a:pPr marL="15954"/>
            <a:r>
              <a:rPr lang="en-US" sz="3200" i="1" spc="163" dirty="0">
                <a:latin typeface="Arial"/>
                <a:cs typeface="Arial"/>
              </a:rPr>
              <a:t>indistinguishable </a:t>
            </a:r>
            <a:r>
              <a:rPr lang="en-US" sz="3200" spc="-6" dirty="0">
                <a:latin typeface="Arial"/>
                <a:cs typeface="Arial"/>
              </a:rPr>
              <a:t>if </a:t>
            </a:r>
            <a:r>
              <a:rPr lang="en-US" sz="3200" i="1" spc="44" dirty="0">
                <a:solidFill>
                  <a:srgbClr val="7F7F00"/>
                </a:solidFill>
                <a:latin typeface="Arial"/>
                <a:cs typeface="Arial"/>
              </a:rPr>
              <a:t>see( </a:t>
            </a:r>
            <a:r>
              <a:rPr lang="en-US" sz="3200" i="1" spc="107" dirty="0">
                <a:solidFill>
                  <a:srgbClr val="7F7F00"/>
                </a:solidFill>
                <a:latin typeface="Arial"/>
                <a:cs typeface="Arial"/>
              </a:rPr>
              <a:t>s</a:t>
            </a:r>
            <a:r>
              <a:rPr lang="en-US" sz="3200" i="1" spc="160" baseline="-21021" dirty="0">
                <a:solidFill>
                  <a:srgbClr val="7F7F00"/>
                </a:solidFill>
                <a:latin typeface="Arial"/>
                <a:cs typeface="Arial"/>
              </a:rPr>
              <a:t>1 </a:t>
            </a:r>
            <a:r>
              <a:rPr lang="en-US" sz="3200" i="1" dirty="0">
                <a:solidFill>
                  <a:srgbClr val="7F7F00"/>
                </a:solidFill>
                <a:latin typeface="Arial"/>
                <a:cs typeface="Arial"/>
              </a:rPr>
              <a:t>) </a:t>
            </a:r>
            <a:r>
              <a:rPr lang="en-US" sz="3200" i="1" spc="-6" dirty="0">
                <a:solidFill>
                  <a:srgbClr val="7F7F00"/>
                </a:solidFill>
                <a:latin typeface="Arial"/>
                <a:cs typeface="Arial"/>
              </a:rPr>
              <a:t>= </a:t>
            </a:r>
            <a:r>
              <a:rPr lang="en-US" sz="3200" i="1" spc="44" dirty="0">
                <a:solidFill>
                  <a:srgbClr val="7F7F00"/>
                </a:solidFill>
                <a:latin typeface="Arial"/>
                <a:cs typeface="Arial"/>
              </a:rPr>
              <a:t>see( </a:t>
            </a:r>
            <a:r>
              <a:rPr lang="en-US" sz="3200" i="1" spc="107" dirty="0">
                <a:solidFill>
                  <a:srgbClr val="7F7F00"/>
                </a:solidFill>
                <a:latin typeface="Arial"/>
                <a:cs typeface="Arial"/>
              </a:rPr>
              <a:t>s</a:t>
            </a:r>
            <a:r>
              <a:rPr lang="en-US" sz="3200" i="1" spc="160" baseline="-21021" dirty="0">
                <a:solidFill>
                  <a:srgbClr val="7F7F00"/>
                </a:solidFill>
                <a:latin typeface="Arial"/>
                <a:cs typeface="Arial"/>
              </a:rPr>
              <a:t>2</a:t>
            </a:r>
            <a:r>
              <a:rPr lang="en-US" sz="3200" i="1" spc="480" baseline="-21021" dirty="0">
                <a:solidFill>
                  <a:srgbClr val="7F7F00"/>
                </a:solidFill>
                <a:latin typeface="Arial"/>
                <a:cs typeface="Arial"/>
              </a:rPr>
              <a:t> </a:t>
            </a:r>
            <a:r>
              <a:rPr lang="en-US" sz="3200" i="1" dirty="0">
                <a:solidFill>
                  <a:srgbClr val="7F7F00"/>
                </a:solidFill>
                <a:latin typeface="Arial"/>
                <a:cs typeface="Arial"/>
              </a:rPr>
              <a:t>).</a:t>
            </a:r>
          </a:p>
          <a:p>
            <a:pPr marL="590288" indent="-574335">
              <a:buFont typeface="Arial" panose="020B0604020202020204" pitchFamily="34" charset="0"/>
              <a:buChar char="•"/>
            </a:pPr>
            <a:endParaRPr lang="en-US" sz="3200" i="1" dirty="0">
              <a:solidFill>
                <a:srgbClr val="7F7F00"/>
              </a:solidFill>
              <a:latin typeface="Arial"/>
              <a:cs typeface="Arial"/>
            </a:endParaRPr>
          </a:p>
          <a:p>
            <a:pPr marL="590288" indent="-574335">
              <a:buFont typeface="Arial" panose="020B0604020202020204" pitchFamily="34" charset="0"/>
              <a:buChar char="•"/>
            </a:pPr>
            <a:r>
              <a:rPr lang="en-US" sz="3200" spc="-13" dirty="0">
                <a:latin typeface="Arial"/>
                <a:cs typeface="Arial"/>
              </a:rPr>
              <a:t>s₁ and s₂ are indistinguishable if they are perceived the same way. </a:t>
            </a:r>
          </a:p>
          <a:p>
            <a:pPr marL="590288" indent="-574335">
              <a:buFont typeface="Arial" panose="020B0604020202020204" pitchFamily="34" charset="0"/>
              <a:buChar char="•"/>
            </a:pPr>
            <a:endParaRPr lang="en-US" sz="3200" spc="-13" dirty="0">
              <a:latin typeface="Arial"/>
              <a:cs typeface="Arial"/>
            </a:endParaRPr>
          </a:p>
          <a:p>
            <a:pPr marL="590288" indent="-574335">
              <a:buFont typeface="Arial" panose="020B0604020202020204" pitchFamily="34" charset="0"/>
              <a:buChar char="•"/>
            </a:pPr>
            <a:r>
              <a:rPr lang="en-US" sz="3200" spc="-13" dirty="0">
                <a:latin typeface="Arial"/>
                <a:cs typeface="Arial"/>
              </a:rPr>
              <a:t>This means that someone with limited perception ability might not be able to tell the difference between certain states, even if they are objectively different.</a:t>
            </a:r>
            <a:endParaRPr lang="en-US" sz="3200" i="1" dirty="0">
              <a:solidFill>
                <a:srgbClr val="7F7F00"/>
              </a:solidFill>
              <a:latin typeface="Arial"/>
              <a:cs typeface="Arial"/>
            </a:endParaRPr>
          </a:p>
          <a:p>
            <a:pPr marL="15954"/>
            <a:endParaRPr lang="en-US" sz="3517" dirty="0">
              <a:latin typeface="Arial"/>
              <a:cs typeface="Arial"/>
            </a:endParaRPr>
          </a:p>
        </p:txBody>
      </p:sp>
      <p:grpSp>
        <p:nvGrpSpPr>
          <p:cNvPr id="18" name="Group 17">
            <a:extLst>
              <a:ext uri="{FF2B5EF4-FFF2-40B4-BE49-F238E27FC236}">
                <a16:creationId xmlns:a16="http://schemas.microsoft.com/office/drawing/2014/main" id="{23903C3D-CCA1-BBA5-A85D-0CDE2238400B}"/>
              </a:ext>
            </a:extLst>
          </p:cNvPr>
          <p:cNvGrpSpPr/>
          <p:nvPr/>
        </p:nvGrpSpPr>
        <p:grpSpPr>
          <a:xfrm>
            <a:off x="993765" y="0"/>
            <a:ext cx="11038218" cy="3003924"/>
            <a:chOff x="988957" y="1946480"/>
            <a:chExt cx="8786745" cy="2391212"/>
          </a:xfrm>
        </p:grpSpPr>
        <p:sp>
          <p:nvSpPr>
            <p:cNvPr id="3" name="object 3">
              <a:extLst>
                <a:ext uri="{FF2B5EF4-FFF2-40B4-BE49-F238E27FC236}">
                  <a16:creationId xmlns:a16="http://schemas.microsoft.com/office/drawing/2014/main" id="{7D6CE075-8370-49D3-736B-B005A7B913B5}"/>
                </a:ext>
              </a:extLst>
            </p:cNvPr>
            <p:cNvSpPr txBox="1"/>
            <p:nvPr/>
          </p:nvSpPr>
          <p:spPr>
            <a:xfrm>
              <a:off x="1320465" y="1946480"/>
              <a:ext cx="2413349" cy="704679"/>
            </a:xfrm>
            <a:prstGeom prst="rect">
              <a:avLst/>
            </a:prstGeom>
          </p:spPr>
          <p:txBody>
            <a:bodyPr vert="horz" wrap="square" lIns="0" tIns="0" rIns="0" bIns="0" rtlCol="0">
              <a:spAutoFit/>
            </a:bodyPr>
            <a:lstStyle/>
            <a:p>
              <a:pPr marL="15954" marR="6381">
                <a:lnSpc>
                  <a:spcPct val="120000"/>
                </a:lnSpc>
              </a:pPr>
              <a:r>
                <a:rPr sz="2512" i="1" spc="88" dirty="0">
                  <a:latin typeface="Arial"/>
                  <a:cs typeface="Arial"/>
                </a:rPr>
                <a:t>Non-existent  </a:t>
              </a:r>
              <a:r>
                <a:rPr sz="2512" i="1" spc="94" dirty="0">
                  <a:latin typeface="Arial"/>
                  <a:cs typeface="Arial"/>
                </a:rPr>
                <a:t>perceptual</a:t>
              </a:r>
              <a:r>
                <a:rPr sz="2512" i="1" spc="-138" dirty="0">
                  <a:latin typeface="Arial"/>
                  <a:cs typeface="Arial"/>
                </a:rPr>
                <a:t> </a:t>
              </a:r>
              <a:r>
                <a:rPr sz="2512" i="1" spc="113" dirty="0">
                  <a:latin typeface="Arial"/>
                  <a:cs typeface="Arial"/>
                </a:rPr>
                <a:t>ability</a:t>
              </a:r>
              <a:endParaRPr sz="2512" dirty="0">
                <a:latin typeface="Arial"/>
                <a:cs typeface="Arial"/>
              </a:endParaRPr>
            </a:p>
          </p:txBody>
        </p:sp>
        <p:sp>
          <p:nvSpPr>
            <p:cNvPr id="4" name="object 4">
              <a:extLst>
                <a:ext uri="{FF2B5EF4-FFF2-40B4-BE49-F238E27FC236}">
                  <a16:creationId xmlns:a16="http://schemas.microsoft.com/office/drawing/2014/main" id="{E63F86CA-2092-04D2-F274-B734E85F373E}"/>
                </a:ext>
              </a:extLst>
            </p:cNvPr>
            <p:cNvSpPr/>
            <p:nvPr/>
          </p:nvSpPr>
          <p:spPr>
            <a:xfrm>
              <a:off x="1790762" y="2909316"/>
              <a:ext cx="7220527" cy="868679"/>
            </a:xfrm>
            <a:prstGeom prst="rect">
              <a:avLst/>
            </a:prstGeom>
            <a:blipFill>
              <a:blip r:embed="rId3" cstate="print"/>
              <a:stretch>
                <a:fillRect/>
              </a:stretch>
            </a:blipFill>
          </p:spPr>
          <p:txBody>
            <a:bodyPr wrap="square" lIns="0" tIns="0" rIns="0" bIns="0" rtlCol="0"/>
            <a:lstStyle/>
            <a:p>
              <a:endParaRPr sz="2261"/>
            </a:p>
          </p:txBody>
        </p:sp>
        <p:sp>
          <p:nvSpPr>
            <p:cNvPr id="5" name="object 5">
              <a:extLst>
                <a:ext uri="{FF2B5EF4-FFF2-40B4-BE49-F238E27FC236}">
                  <a16:creationId xmlns:a16="http://schemas.microsoft.com/office/drawing/2014/main" id="{03647434-2820-5278-71F7-F869712D00CE}"/>
                </a:ext>
              </a:extLst>
            </p:cNvPr>
            <p:cNvSpPr/>
            <p:nvPr/>
          </p:nvSpPr>
          <p:spPr>
            <a:xfrm>
              <a:off x="8749162" y="2606039"/>
              <a:ext cx="1019555" cy="1186434"/>
            </a:xfrm>
            <a:prstGeom prst="rect">
              <a:avLst/>
            </a:prstGeom>
            <a:blipFill>
              <a:blip r:embed="rId4" cstate="print"/>
              <a:stretch>
                <a:fillRect/>
              </a:stretch>
            </a:blipFill>
          </p:spPr>
          <p:txBody>
            <a:bodyPr wrap="square" lIns="0" tIns="0" rIns="0" bIns="0" rtlCol="0"/>
            <a:lstStyle/>
            <a:p>
              <a:endParaRPr sz="2261"/>
            </a:p>
          </p:txBody>
        </p:sp>
        <p:sp>
          <p:nvSpPr>
            <p:cNvPr id="6" name="object 6">
              <a:extLst>
                <a:ext uri="{FF2B5EF4-FFF2-40B4-BE49-F238E27FC236}">
                  <a16:creationId xmlns:a16="http://schemas.microsoft.com/office/drawing/2014/main" id="{B33F5884-30BD-DF53-42C2-4FF3A8610081}"/>
                </a:ext>
              </a:extLst>
            </p:cNvPr>
            <p:cNvSpPr/>
            <p:nvPr/>
          </p:nvSpPr>
          <p:spPr>
            <a:xfrm>
              <a:off x="988957" y="2606039"/>
              <a:ext cx="1019552" cy="1186434"/>
            </a:xfrm>
            <a:prstGeom prst="rect">
              <a:avLst/>
            </a:prstGeom>
            <a:blipFill>
              <a:blip r:embed="rId5" cstate="print"/>
              <a:stretch>
                <a:fillRect/>
              </a:stretch>
            </a:blipFill>
          </p:spPr>
          <p:txBody>
            <a:bodyPr wrap="square" lIns="0" tIns="0" rIns="0" bIns="0" rtlCol="0"/>
            <a:lstStyle/>
            <a:p>
              <a:endParaRPr sz="2261"/>
            </a:p>
          </p:txBody>
        </p:sp>
        <p:sp>
          <p:nvSpPr>
            <p:cNvPr id="7" name="object 7">
              <a:extLst>
                <a:ext uri="{FF2B5EF4-FFF2-40B4-BE49-F238E27FC236}">
                  <a16:creationId xmlns:a16="http://schemas.microsoft.com/office/drawing/2014/main" id="{B9CB190C-A54E-3E42-CB6F-4F077D1A9DAD}"/>
                </a:ext>
              </a:extLst>
            </p:cNvPr>
            <p:cNvSpPr txBox="1"/>
            <p:nvPr/>
          </p:nvSpPr>
          <p:spPr>
            <a:xfrm>
              <a:off x="1604149" y="3496562"/>
              <a:ext cx="492125" cy="307730"/>
            </a:xfrm>
            <a:prstGeom prst="rect">
              <a:avLst/>
            </a:prstGeom>
          </p:spPr>
          <p:txBody>
            <a:bodyPr vert="horz" wrap="square" lIns="0" tIns="0" rIns="0" bIns="0" rtlCol="0">
              <a:spAutoFit/>
            </a:bodyPr>
            <a:lstStyle/>
            <a:p>
              <a:pPr marL="15954"/>
              <a:r>
                <a:rPr sz="2512" dirty="0">
                  <a:latin typeface="Arial"/>
                  <a:cs typeface="Arial"/>
                </a:rPr>
                <a:t>M</a:t>
              </a:r>
              <a:r>
                <a:rPr sz="2512" spc="-13" dirty="0">
                  <a:latin typeface="Arial"/>
                  <a:cs typeface="Arial"/>
                </a:rPr>
                <a:t>I</a:t>
              </a:r>
              <a:r>
                <a:rPr sz="2512" spc="6" dirty="0">
                  <a:latin typeface="Arial"/>
                  <a:cs typeface="Arial"/>
                </a:rPr>
                <a:t>N</a:t>
              </a:r>
              <a:endParaRPr sz="2512">
                <a:latin typeface="Arial"/>
                <a:cs typeface="Arial"/>
              </a:endParaRPr>
            </a:p>
          </p:txBody>
        </p:sp>
        <p:sp>
          <p:nvSpPr>
            <p:cNvPr id="8" name="object 8">
              <a:extLst>
                <a:ext uri="{FF2B5EF4-FFF2-40B4-BE49-F238E27FC236}">
                  <a16:creationId xmlns:a16="http://schemas.microsoft.com/office/drawing/2014/main" id="{E5EE9A4C-3106-9D16-DBFA-E576E33FB295}"/>
                </a:ext>
              </a:extLst>
            </p:cNvPr>
            <p:cNvSpPr txBox="1"/>
            <p:nvPr/>
          </p:nvSpPr>
          <p:spPr>
            <a:xfrm>
              <a:off x="8375278" y="3479798"/>
              <a:ext cx="591185" cy="307730"/>
            </a:xfrm>
            <a:prstGeom prst="rect">
              <a:avLst/>
            </a:prstGeom>
          </p:spPr>
          <p:txBody>
            <a:bodyPr vert="horz" wrap="square" lIns="0" tIns="0" rIns="0" bIns="0" rtlCol="0">
              <a:spAutoFit/>
            </a:bodyPr>
            <a:lstStyle/>
            <a:p>
              <a:pPr marL="15954"/>
              <a:r>
                <a:rPr sz="2512" dirty="0">
                  <a:latin typeface="Arial"/>
                  <a:cs typeface="Arial"/>
                </a:rPr>
                <a:t>M</a:t>
              </a:r>
              <a:r>
                <a:rPr sz="2512" spc="143" dirty="0">
                  <a:latin typeface="Arial"/>
                  <a:cs typeface="Arial"/>
                </a:rPr>
                <a:t>A</a:t>
              </a:r>
              <a:r>
                <a:rPr sz="2512" spc="-6" dirty="0">
                  <a:latin typeface="Arial"/>
                  <a:cs typeface="Arial"/>
                </a:rPr>
                <a:t>X</a:t>
              </a:r>
              <a:endParaRPr sz="2512">
                <a:latin typeface="Arial"/>
                <a:cs typeface="Arial"/>
              </a:endParaRPr>
            </a:p>
          </p:txBody>
        </p:sp>
        <p:sp>
          <p:nvSpPr>
            <p:cNvPr id="9" name="object 9">
              <a:extLst>
                <a:ext uri="{FF2B5EF4-FFF2-40B4-BE49-F238E27FC236}">
                  <a16:creationId xmlns:a16="http://schemas.microsoft.com/office/drawing/2014/main" id="{B52E7D19-AC05-7207-D92F-BFD3D9DBB4E5}"/>
                </a:ext>
              </a:extLst>
            </p:cNvPr>
            <p:cNvSpPr txBox="1"/>
            <p:nvPr/>
          </p:nvSpPr>
          <p:spPr>
            <a:xfrm>
              <a:off x="8328034" y="2201162"/>
              <a:ext cx="1410970" cy="307730"/>
            </a:xfrm>
            <a:prstGeom prst="rect">
              <a:avLst/>
            </a:prstGeom>
          </p:spPr>
          <p:txBody>
            <a:bodyPr vert="horz" wrap="square" lIns="0" tIns="0" rIns="0" bIns="0" rtlCol="0">
              <a:spAutoFit/>
            </a:bodyPr>
            <a:lstStyle/>
            <a:p>
              <a:pPr marL="15954"/>
              <a:r>
                <a:rPr sz="2512" i="1" spc="107" dirty="0">
                  <a:latin typeface="Arial"/>
                  <a:cs typeface="Arial"/>
                </a:rPr>
                <a:t>Omniscient</a:t>
              </a:r>
              <a:endParaRPr sz="2512">
                <a:latin typeface="Arial"/>
                <a:cs typeface="Arial"/>
              </a:endParaRPr>
            </a:p>
          </p:txBody>
        </p:sp>
        <p:sp>
          <p:nvSpPr>
            <p:cNvPr id="12" name="object 12">
              <a:extLst>
                <a:ext uri="{FF2B5EF4-FFF2-40B4-BE49-F238E27FC236}">
                  <a16:creationId xmlns:a16="http://schemas.microsoft.com/office/drawing/2014/main" id="{FC209B2A-7AFD-CDEC-BF35-7722484689C4}"/>
                </a:ext>
              </a:extLst>
            </p:cNvPr>
            <p:cNvSpPr/>
            <p:nvPr/>
          </p:nvSpPr>
          <p:spPr>
            <a:xfrm>
              <a:off x="1415677" y="3899153"/>
              <a:ext cx="7842884" cy="0"/>
            </a:xfrm>
            <a:custGeom>
              <a:avLst/>
              <a:gdLst/>
              <a:ahLst/>
              <a:cxnLst/>
              <a:rect l="l" t="t" r="r" b="b"/>
              <a:pathLst>
                <a:path w="7842884">
                  <a:moveTo>
                    <a:pt x="0" y="0"/>
                  </a:moveTo>
                  <a:lnTo>
                    <a:pt x="7842503" y="0"/>
                  </a:lnTo>
                </a:path>
              </a:pathLst>
            </a:custGeom>
            <a:ln w="56387">
              <a:solidFill>
                <a:srgbClr val="7F7F00"/>
              </a:solidFill>
            </a:ln>
          </p:spPr>
          <p:txBody>
            <a:bodyPr wrap="square" lIns="0" tIns="0" rIns="0" bIns="0" rtlCol="0"/>
            <a:lstStyle/>
            <a:p>
              <a:endParaRPr sz="2261"/>
            </a:p>
          </p:txBody>
        </p:sp>
        <p:sp>
          <p:nvSpPr>
            <p:cNvPr id="13" name="object 13">
              <a:extLst>
                <a:ext uri="{FF2B5EF4-FFF2-40B4-BE49-F238E27FC236}">
                  <a16:creationId xmlns:a16="http://schemas.microsoft.com/office/drawing/2014/main" id="{91E36296-EC15-5CE4-C389-B4F0A8B9027C}"/>
                </a:ext>
              </a:extLst>
            </p:cNvPr>
            <p:cNvSpPr/>
            <p:nvPr/>
          </p:nvSpPr>
          <p:spPr>
            <a:xfrm>
              <a:off x="9258939" y="3777996"/>
              <a:ext cx="0" cy="213360"/>
            </a:xfrm>
            <a:custGeom>
              <a:avLst/>
              <a:gdLst/>
              <a:ahLst/>
              <a:cxnLst/>
              <a:rect l="l" t="t" r="r" b="b"/>
              <a:pathLst>
                <a:path h="213360">
                  <a:moveTo>
                    <a:pt x="0" y="0"/>
                  </a:moveTo>
                  <a:lnTo>
                    <a:pt x="0" y="213359"/>
                  </a:lnTo>
                </a:path>
              </a:pathLst>
            </a:custGeom>
            <a:ln w="28955">
              <a:solidFill>
                <a:srgbClr val="7F7F00"/>
              </a:solidFill>
            </a:ln>
          </p:spPr>
          <p:txBody>
            <a:bodyPr wrap="square" lIns="0" tIns="0" rIns="0" bIns="0" rtlCol="0"/>
            <a:lstStyle/>
            <a:p>
              <a:endParaRPr sz="2261"/>
            </a:p>
          </p:txBody>
        </p:sp>
        <p:sp>
          <p:nvSpPr>
            <p:cNvPr id="14" name="object 14">
              <a:extLst>
                <a:ext uri="{FF2B5EF4-FFF2-40B4-BE49-F238E27FC236}">
                  <a16:creationId xmlns:a16="http://schemas.microsoft.com/office/drawing/2014/main" id="{47A583E8-AF48-2C68-7168-B49823C9F634}"/>
                </a:ext>
              </a:extLst>
            </p:cNvPr>
            <p:cNvSpPr/>
            <p:nvPr/>
          </p:nvSpPr>
          <p:spPr>
            <a:xfrm>
              <a:off x="1416439" y="3777996"/>
              <a:ext cx="0" cy="213360"/>
            </a:xfrm>
            <a:custGeom>
              <a:avLst/>
              <a:gdLst/>
              <a:ahLst/>
              <a:cxnLst/>
              <a:rect l="l" t="t" r="r" b="b"/>
              <a:pathLst>
                <a:path h="213360">
                  <a:moveTo>
                    <a:pt x="0" y="0"/>
                  </a:moveTo>
                  <a:lnTo>
                    <a:pt x="0" y="213359"/>
                  </a:lnTo>
                </a:path>
              </a:pathLst>
            </a:custGeom>
            <a:ln w="28955">
              <a:solidFill>
                <a:srgbClr val="7F7F00"/>
              </a:solidFill>
            </a:ln>
          </p:spPr>
          <p:txBody>
            <a:bodyPr wrap="square" lIns="0" tIns="0" rIns="0" bIns="0" rtlCol="0"/>
            <a:lstStyle/>
            <a:p>
              <a:endParaRPr sz="2261"/>
            </a:p>
          </p:txBody>
        </p:sp>
        <p:sp>
          <p:nvSpPr>
            <p:cNvPr id="15" name="object 15">
              <a:extLst>
                <a:ext uri="{FF2B5EF4-FFF2-40B4-BE49-F238E27FC236}">
                  <a16:creationId xmlns:a16="http://schemas.microsoft.com/office/drawing/2014/main" id="{E1ACAEA9-648B-5C9F-E7A7-AE19C13FD6EA}"/>
                </a:ext>
              </a:extLst>
            </p:cNvPr>
            <p:cNvSpPr txBox="1"/>
            <p:nvPr/>
          </p:nvSpPr>
          <p:spPr>
            <a:xfrm>
              <a:off x="1121036" y="4029962"/>
              <a:ext cx="904875" cy="307730"/>
            </a:xfrm>
            <a:prstGeom prst="rect">
              <a:avLst/>
            </a:prstGeom>
          </p:spPr>
          <p:txBody>
            <a:bodyPr vert="horz" wrap="square" lIns="0" tIns="0" rIns="0" bIns="0" rtlCol="0">
              <a:spAutoFit/>
            </a:bodyPr>
            <a:lstStyle/>
            <a:p>
              <a:pPr marL="15954"/>
              <a:r>
                <a:rPr sz="2512" spc="50" dirty="0">
                  <a:latin typeface="Arial"/>
                  <a:cs typeface="Arial"/>
                </a:rPr>
                <a:t>| </a:t>
              </a:r>
              <a:r>
                <a:rPr sz="2512" i="1" spc="-6" dirty="0">
                  <a:latin typeface="Arial"/>
                  <a:cs typeface="Arial"/>
                </a:rPr>
                <a:t>E </a:t>
              </a:r>
              <a:r>
                <a:rPr sz="2512" spc="50" dirty="0">
                  <a:latin typeface="Arial"/>
                  <a:cs typeface="Arial"/>
                </a:rPr>
                <a:t>| </a:t>
              </a:r>
              <a:r>
                <a:rPr sz="2512" spc="6" dirty="0">
                  <a:latin typeface="Arial"/>
                  <a:cs typeface="Arial"/>
                </a:rPr>
                <a:t>=</a:t>
              </a:r>
              <a:r>
                <a:rPr sz="2512" spc="-276" dirty="0">
                  <a:latin typeface="Arial"/>
                  <a:cs typeface="Arial"/>
                </a:rPr>
                <a:t> </a:t>
              </a:r>
              <a:r>
                <a:rPr sz="2512" dirty="0">
                  <a:latin typeface="Arial"/>
                  <a:cs typeface="Arial"/>
                </a:rPr>
                <a:t>1</a:t>
              </a:r>
              <a:endParaRPr sz="2512">
                <a:latin typeface="Arial"/>
                <a:cs typeface="Arial"/>
              </a:endParaRPr>
            </a:p>
          </p:txBody>
        </p:sp>
        <p:sp>
          <p:nvSpPr>
            <p:cNvPr id="16" name="object 16">
              <a:extLst>
                <a:ext uri="{FF2B5EF4-FFF2-40B4-BE49-F238E27FC236}">
                  <a16:creationId xmlns:a16="http://schemas.microsoft.com/office/drawing/2014/main" id="{99B25769-4DB3-8300-7790-4E6993EDF42D}"/>
                </a:ext>
              </a:extLst>
            </p:cNvPr>
            <p:cNvSpPr txBox="1"/>
            <p:nvPr/>
          </p:nvSpPr>
          <p:spPr>
            <a:xfrm>
              <a:off x="8559677" y="4029962"/>
              <a:ext cx="1216025" cy="307730"/>
            </a:xfrm>
            <a:prstGeom prst="rect">
              <a:avLst/>
            </a:prstGeom>
          </p:spPr>
          <p:txBody>
            <a:bodyPr vert="horz" wrap="square" lIns="0" tIns="0" rIns="0" bIns="0" rtlCol="0">
              <a:spAutoFit/>
            </a:bodyPr>
            <a:lstStyle/>
            <a:p>
              <a:pPr marL="15954"/>
              <a:r>
                <a:rPr sz="2512" spc="50" dirty="0">
                  <a:latin typeface="Arial"/>
                  <a:cs typeface="Arial"/>
                </a:rPr>
                <a:t>| </a:t>
              </a:r>
              <a:r>
                <a:rPr sz="2512" i="1" spc="-6" dirty="0">
                  <a:latin typeface="Arial"/>
                  <a:cs typeface="Arial"/>
                </a:rPr>
                <a:t>E </a:t>
              </a:r>
              <a:r>
                <a:rPr sz="2512" spc="50" dirty="0">
                  <a:latin typeface="Arial"/>
                  <a:cs typeface="Arial"/>
                </a:rPr>
                <a:t>| </a:t>
              </a:r>
              <a:r>
                <a:rPr sz="2512" spc="6" dirty="0">
                  <a:latin typeface="Arial"/>
                  <a:cs typeface="Arial"/>
                </a:rPr>
                <a:t>= </a:t>
              </a:r>
              <a:r>
                <a:rPr sz="2512" spc="50" dirty="0">
                  <a:latin typeface="Arial"/>
                  <a:cs typeface="Arial"/>
                </a:rPr>
                <a:t>| </a:t>
              </a:r>
              <a:r>
                <a:rPr sz="2512" i="1" spc="-6" dirty="0">
                  <a:latin typeface="Arial"/>
                  <a:cs typeface="Arial"/>
                </a:rPr>
                <a:t>S</a:t>
              </a:r>
              <a:r>
                <a:rPr sz="2512" i="1" spc="-333" dirty="0">
                  <a:latin typeface="Arial"/>
                  <a:cs typeface="Arial"/>
                </a:rPr>
                <a:t> </a:t>
              </a:r>
              <a:r>
                <a:rPr sz="2512" spc="50" dirty="0">
                  <a:latin typeface="Arial"/>
                  <a:cs typeface="Arial"/>
                </a:rPr>
                <a:t>|</a:t>
              </a:r>
              <a:endParaRPr sz="2512">
                <a:latin typeface="Arial"/>
                <a:cs typeface="Arial"/>
              </a:endParaRPr>
            </a:p>
          </p:txBody>
        </p:sp>
      </p:grpSp>
    </p:spTree>
    <p:extLst>
      <p:ext uri="{BB962C8B-B14F-4D97-AF65-F5344CB8AC3E}">
        <p14:creationId xmlns:p14="http://schemas.microsoft.com/office/powerpoint/2010/main" val="2407689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5318B-AB48-74AF-A0F8-6D92ED5C8E4E}"/>
              </a:ext>
            </a:extLst>
          </p:cNvPr>
          <p:cNvSpPr>
            <a:spLocks noGrp="1"/>
          </p:cNvSpPr>
          <p:nvPr>
            <p:ph type="title"/>
          </p:nvPr>
        </p:nvSpPr>
        <p:spPr>
          <a:xfrm>
            <a:off x="3287712" y="4536"/>
            <a:ext cx="7952764" cy="850554"/>
          </a:xfrm>
        </p:spPr>
        <p:txBody>
          <a:bodyPr/>
          <a:lstStyle/>
          <a:p>
            <a:r>
              <a:rPr lang="en-US" dirty="0"/>
              <a:t>Perceived States Examples</a:t>
            </a:r>
          </a:p>
        </p:txBody>
      </p:sp>
      <p:sp>
        <p:nvSpPr>
          <p:cNvPr id="3" name="Text Placeholder 2">
            <a:extLst>
              <a:ext uri="{FF2B5EF4-FFF2-40B4-BE49-F238E27FC236}">
                <a16:creationId xmlns:a16="http://schemas.microsoft.com/office/drawing/2014/main" id="{B8D76C02-13FD-E02B-9C42-C09D727F442D}"/>
              </a:ext>
            </a:extLst>
          </p:cNvPr>
          <p:cNvSpPr>
            <a:spLocks noGrp="1"/>
          </p:cNvSpPr>
          <p:nvPr>
            <p:ph type="body" idx="1"/>
          </p:nvPr>
        </p:nvSpPr>
        <p:spPr>
          <a:xfrm>
            <a:off x="247290" y="855997"/>
            <a:ext cx="12938844" cy="6129540"/>
          </a:xfrm>
        </p:spPr>
        <p:txBody>
          <a:bodyPr/>
          <a:lstStyle/>
          <a:p>
            <a:pPr algn="l">
              <a:buFont typeface="Arial" panose="020B0604020202020204" pitchFamily="34" charset="0"/>
              <a:buChar char="•"/>
            </a:pPr>
            <a:r>
              <a:rPr lang="en-US" b="0" i="0" dirty="0">
                <a:solidFill>
                  <a:srgbClr val="1F1F1F"/>
                </a:solidFill>
                <a:effectLst/>
                <a:latin typeface="Google Sans"/>
              </a:rPr>
              <a:t> </a:t>
            </a:r>
            <a:r>
              <a:rPr lang="en-US" sz="3600" b="0" i="0" dirty="0">
                <a:solidFill>
                  <a:srgbClr val="1F1F1F"/>
                </a:solidFill>
                <a:effectLst/>
                <a:latin typeface="Google Sans"/>
              </a:rPr>
              <a:t>Agent: Self-driving car</a:t>
            </a:r>
          </a:p>
          <a:p>
            <a:pPr algn="l">
              <a:buFont typeface="Arial" panose="020B0604020202020204" pitchFamily="34" charset="0"/>
              <a:buChar char="•"/>
            </a:pPr>
            <a:endParaRPr lang="en-US" sz="3600" b="0" i="0" dirty="0">
              <a:solidFill>
                <a:srgbClr val="1F1F1F"/>
              </a:solidFill>
              <a:effectLst/>
              <a:latin typeface="Google Sans"/>
            </a:endParaRPr>
          </a:p>
          <a:p>
            <a:pPr algn="l">
              <a:buFont typeface="Arial" panose="020B0604020202020204" pitchFamily="34" charset="0"/>
              <a:buChar char="•"/>
            </a:pPr>
            <a:r>
              <a:rPr lang="en-US" sz="3600" b="0" i="0" dirty="0">
                <a:solidFill>
                  <a:srgbClr val="1F1F1F"/>
                </a:solidFill>
                <a:effectLst/>
                <a:latin typeface="Google Sans"/>
              </a:rPr>
              <a:t> Percept sequence: A red car is stopped at a red light.</a:t>
            </a:r>
          </a:p>
          <a:p>
            <a:pPr algn="l">
              <a:buFont typeface="Arial" panose="020B0604020202020204" pitchFamily="34" charset="0"/>
              <a:buChar char="•"/>
            </a:pPr>
            <a:endParaRPr lang="en-US" sz="3600" b="0" i="0" dirty="0">
              <a:solidFill>
                <a:srgbClr val="1F1F1F"/>
              </a:solidFill>
              <a:effectLst/>
              <a:latin typeface="Google Sans"/>
            </a:endParaRPr>
          </a:p>
          <a:p>
            <a:pPr algn="l">
              <a:buFont typeface="Arial" panose="020B0604020202020204" pitchFamily="34" charset="0"/>
              <a:buChar char="•"/>
            </a:pPr>
            <a:r>
              <a:rPr lang="en-US" sz="3600" b="0" i="0" dirty="0">
                <a:solidFill>
                  <a:srgbClr val="1F1F1F"/>
                </a:solidFill>
                <a:effectLst/>
                <a:latin typeface="Google Sans"/>
              </a:rPr>
              <a:t> Action: Stop the car.</a:t>
            </a:r>
          </a:p>
          <a:p>
            <a:pPr algn="l">
              <a:buFont typeface="Arial" panose="020B0604020202020204" pitchFamily="34" charset="0"/>
              <a:buChar char="•"/>
            </a:pPr>
            <a:endParaRPr lang="en-US" sz="3600" b="0" i="0" dirty="0">
              <a:solidFill>
                <a:srgbClr val="1F1F1F"/>
              </a:solidFill>
              <a:effectLst/>
              <a:latin typeface="Google Sans"/>
            </a:endParaRPr>
          </a:p>
          <a:p>
            <a:pPr marL="711936" indent="-418786" algn="l">
              <a:buFont typeface="Arial" panose="020B0604020202020204" pitchFamily="34" charset="0"/>
              <a:buChar char="•"/>
            </a:pPr>
            <a:r>
              <a:rPr lang="en-US" sz="3600" b="0" i="0" dirty="0">
                <a:solidFill>
                  <a:srgbClr val="1F1F1F"/>
                </a:solidFill>
                <a:effectLst/>
                <a:latin typeface="Google Sans"/>
              </a:rPr>
              <a:t>States:</a:t>
            </a:r>
          </a:p>
          <a:p>
            <a:pPr marL="1212484" lvl="1" indent="-418786" algn="l">
              <a:buFont typeface="Arial" panose="020B0604020202020204" pitchFamily="34" charset="0"/>
              <a:buChar char="•"/>
            </a:pPr>
            <a:r>
              <a:rPr lang="en-US" sz="3600" dirty="0">
                <a:solidFill>
                  <a:srgbClr val="1F1F1F"/>
                </a:solidFill>
                <a:latin typeface="Google Sans"/>
              </a:rPr>
              <a:t>State 1: There is a red car in front.</a:t>
            </a:r>
          </a:p>
          <a:p>
            <a:pPr marL="1212484" lvl="1" indent="-418786" algn="l">
              <a:buFont typeface="Arial" panose="020B0604020202020204" pitchFamily="34" charset="0"/>
              <a:buChar char="•"/>
            </a:pPr>
            <a:r>
              <a:rPr lang="en-US" sz="3600" dirty="0">
                <a:solidFill>
                  <a:srgbClr val="1F1F1F"/>
                </a:solidFill>
                <a:latin typeface="Google Sans"/>
              </a:rPr>
              <a:t>State 2: There is no car in front.</a:t>
            </a:r>
          </a:p>
          <a:p>
            <a:pPr marL="1212484" lvl="1" indent="-418786" algn="l">
              <a:buFont typeface="Arial" panose="020B0604020202020204" pitchFamily="34" charset="0"/>
              <a:buChar char="•"/>
            </a:pPr>
            <a:r>
              <a:rPr lang="en-US" sz="3600" dirty="0">
                <a:solidFill>
                  <a:srgbClr val="1F1F1F"/>
                </a:solidFill>
                <a:latin typeface="Google Sans"/>
              </a:rPr>
              <a:t>State 3: The light is red.</a:t>
            </a:r>
          </a:p>
          <a:p>
            <a:pPr marL="1212484" lvl="1" indent="-418786" algn="l">
              <a:buFont typeface="Arial" panose="020B0604020202020204" pitchFamily="34" charset="0"/>
              <a:buChar char="•"/>
            </a:pPr>
            <a:r>
              <a:rPr lang="en-US" sz="3600" dirty="0">
                <a:solidFill>
                  <a:srgbClr val="1F1F1F"/>
                </a:solidFill>
                <a:latin typeface="Google Sans"/>
              </a:rPr>
              <a:t>State 4: The light is green.</a:t>
            </a:r>
          </a:p>
          <a:p>
            <a:endParaRPr lang="en-US" dirty="0"/>
          </a:p>
        </p:txBody>
      </p:sp>
    </p:spTree>
    <p:extLst>
      <p:ext uri="{BB962C8B-B14F-4D97-AF65-F5344CB8AC3E}">
        <p14:creationId xmlns:p14="http://schemas.microsoft.com/office/powerpoint/2010/main" val="1990544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70229" y="-11710"/>
            <a:ext cx="7328556" cy="850554"/>
          </a:xfrm>
          <a:prstGeom prst="rect">
            <a:avLst/>
          </a:prstGeom>
        </p:spPr>
        <p:txBody>
          <a:bodyPr vert="horz" wrap="square" lIns="0" tIns="0" rIns="0" bIns="0" rtlCol="0">
            <a:spAutoFit/>
          </a:bodyPr>
          <a:lstStyle/>
          <a:p>
            <a:pPr marL="15954"/>
            <a:r>
              <a:rPr spc="-13" dirty="0"/>
              <a:t>Agents </a:t>
            </a:r>
            <a:r>
              <a:rPr dirty="0"/>
              <a:t>and</a:t>
            </a:r>
            <a:r>
              <a:rPr spc="-94" dirty="0"/>
              <a:t> </a:t>
            </a:r>
            <a:r>
              <a:rPr spc="-19" dirty="0"/>
              <a:t>environments</a:t>
            </a:r>
          </a:p>
        </p:txBody>
      </p:sp>
      <p:sp>
        <p:nvSpPr>
          <p:cNvPr id="3" name="object 3"/>
          <p:cNvSpPr/>
          <p:nvPr/>
        </p:nvSpPr>
        <p:spPr>
          <a:xfrm>
            <a:off x="3461265" y="737702"/>
            <a:ext cx="6126408" cy="2766455"/>
          </a:xfrm>
          <a:prstGeom prst="rect">
            <a:avLst/>
          </a:prstGeom>
          <a:blipFill>
            <a:blip r:embed="rId2" cstate="print"/>
            <a:stretch>
              <a:fillRect/>
            </a:stretch>
          </a:blipFill>
        </p:spPr>
        <p:txBody>
          <a:bodyPr wrap="square" lIns="0" tIns="0" rIns="0" bIns="0" rtlCol="0"/>
          <a:lstStyle/>
          <a:p>
            <a:endParaRPr sz="2261"/>
          </a:p>
        </p:txBody>
      </p:sp>
      <p:sp>
        <p:nvSpPr>
          <p:cNvPr id="4" name="object 4"/>
          <p:cNvSpPr txBox="1"/>
          <p:nvPr/>
        </p:nvSpPr>
        <p:spPr>
          <a:xfrm>
            <a:off x="81756" y="4750061"/>
            <a:ext cx="13269912" cy="1833835"/>
          </a:xfrm>
          <a:prstGeom prst="rect">
            <a:avLst/>
          </a:prstGeom>
        </p:spPr>
        <p:txBody>
          <a:bodyPr vert="horz" wrap="square" lIns="0" tIns="0" rIns="0" bIns="0" rtlCol="0">
            <a:spAutoFit/>
          </a:bodyPr>
          <a:lstStyle/>
          <a:p>
            <a:pPr marL="446705">
              <a:lnSpc>
                <a:spcPts val="4585"/>
              </a:lnSpc>
            </a:pPr>
            <a:endParaRPr sz="4000" dirty="0">
              <a:latin typeface="Calibri"/>
              <a:cs typeface="Calibri"/>
            </a:endParaRPr>
          </a:p>
          <a:p>
            <a:pPr marL="446705" marR="688404" indent="-430751">
              <a:lnSpc>
                <a:spcPts val="4346"/>
              </a:lnSpc>
              <a:spcBef>
                <a:spcPts val="1080"/>
              </a:spcBef>
              <a:buFont typeface="Arial"/>
              <a:buChar char="•"/>
              <a:tabLst>
                <a:tab pos="445907" algn="l"/>
                <a:tab pos="446705" algn="l"/>
              </a:tabLst>
            </a:pPr>
            <a:r>
              <a:rPr sz="4000" spc="-6" dirty="0">
                <a:latin typeface="Calibri"/>
                <a:cs typeface="Calibri"/>
              </a:rPr>
              <a:t>The </a:t>
            </a:r>
            <a:r>
              <a:rPr sz="4000" spc="19" dirty="0">
                <a:solidFill>
                  <a:srgbClr val="FF0000"/>
                </a:solidFill>
                <a:latin typeface="Calibri"/>
                <a:cs typeface="Calibri"/>
              </a:rPr>
              <a:t>agent program </a:t>
            </a:r>
            <a:r>
              <a:rPr sz="4000" spc="-6" dirty="0">
                <a:latin typeface="Calibri"/>
                <a:cs typeface="Calibri"/>
              </a:rPr>
              <a:t>is an </a:t>
            </a:r>
            <a:r>
              <a:rPr sz="4000" spc="-13" dirty="0">
                <a:latin typeface="Calibri"/>
                <a:cs typeface="Calibri"/>
              </a:rPr>
              <a:t>implementation </a:t>
            </a:r>
            <a:r>
              <a:rPr sz="4000" spc="-6" dirty="0">
                <a:latin typeface="Calibri"/>
                <a:cs typeface="Calibri"/>
              </a:rPr>
              <a:t>of </a:t>
            </a:r>
            <a:r>
              <a:rPr sz="4000" i="1" spc="-6" dirty="0">
                <a:latin typeface="Calibri"/>
                <a:cs typeface="Calibri"/>
              </a:rPr>
              <a:t>f  </a:t>
            </a:r>
            <a:r>
              <a:rPr sz="4000" spc="-19" dirty="0">
                <a:latin typeface="Calibri"/>
                <a:cs typeface="Calibri"/>
              </a:rPr>
              <a:t>that </a:t>
            </a:r>
            <a:r>
              <a:rPr sz="4000" spc="-6" dirty="0">
                <a:latin typeface="Calibri"/>
                <a:cs typeface="Calibri"/>
              </a:rPr>
              <a:t>runs on the </a:t>
            </a:r>
            <a:r>
              <a:rPr sz="4000" spc="-25" dirty="0">
                <a:latin typeface="Calibri"/>
                <a:cs typeface="Calibri"/>
              </a:rPr>
              <a:t>physical </a:t>
            </a:r>
            <a:r>
              <a:rPr sz="4000" spc="19" dirty="0">
                <a:solidFill>
                  <a:srgbClr val="FF0000"/>
                </a:solidFill>
                <a:latin typeface="Calibri"/>
                <a:cs typeface="Calibri"/>
              </a:rPr>
              <a:t>architecture </a:t>
            </a:r>
            <a:r>
              <a:rPr sz="4000" spc="-25" dirty="0">
                <a:latin typeface="Calibri"/>
                <a:cs typeface="Calibri"/>
              </a:rPr>
              <a:t>to  </a:t>
            </a:r>
            <a:r>
              <a:rPr sz="4000" spc="-13" dirty="0">
                <a:latin typeface="Calibri"/>
                <a:cs typeface="Calibri"/>
              </a:rPr>
              <a:t>produce</a:t>
            </a:r>
            <a:r>
              <a:rPr sz="4000" spc="-138" dirty="0">
                <a:latin typeface="Calibri"/>
                <a:cs typeface="Calibri"/>
              </a:rPr>
              <a:t> </a:t>
            </a:r>
            <a:r>
              <a:rPr sz="4000" i="1" spc="-6" dirty="0">
                <a:latin typeface="Calibri"/>
                <a:cs typeface="Calibri"/>
              </a:rPr>
              <a:t>f</a:t>
            </a:r>
            <a:endParaRPr sz="4000" dirty="0">
              <a:latin typeface="Calibri"/>
              <a:cs typeface="Calibri"/>
            </a:endParaRPr>
          </a:p>
        </p:txBody>
      </p:sp>
      <p:sp>
        <p:nvSpPr>
          <p:cNvPr id="5" name="object 5"/>
          <p:cNvSpPr txBox="1"/>
          <p:nvPr/>
        </p:nvSpPr>
        <p:spPr>
          <a:xfrm>
            <a:off x="1458912" y="6583896"/>
            <a:ext cx="6997506" cy="618631"/>
          </a:xfrm>
          <a:prstGeom prst="rect">
            <a:avLst/>
          </a:prstGeom>
        </p:spPr>
        <p:txBody>
          <a:bodyPr vert="horz" wrap="square" lIns="0" tIns="0" rIns="0" bIns="0" rtlCol="0">
            <a:spAutoFit/>
          </a:bodyPr>
          <a:lstStyle/>
          <a:p>
            <a:pPr marL="446705" indent="-430751">
              <a:buFont typeface="Arial"/>
              <a:buChar char="•"/>
              <a:tabLst>
                <a:tab pos="445907" algn="l"/>
                <a:tab pos="446705" algn="l"/>
              </a:tabLst>
            </a:pPr>
            <a:r>
              <a:rPr sz="4000" spc="19" dirty="0">
                <a:latin typeface="Calibri"/>
                <a:cs typeface="Calibri"/>
              </a:rPr>
              <a:t>agent </a:t>
            </a:r>
            <a:r>
              <a:rPr sz="4000" dirty="0">
                <a:latin typeface="Calibri"/>
                <a:cs typeface="Calibri"/>
              </a:rPr>
              <a:t>= </a:t>
            </a:r>
            <a:r>
              <a:rPr sz="4000" spc="19" dirty="0">
                <a:latin typeface="Calibri"/>
                <a:cs typeface="Calibri"/>
              </a:rPr>
              <a:t>architecture </a:t>
            </a:r>
            <a:r>
              <a:rPr sz="4000" dirty="0">
                <a:latin typeface="Calibri"/>
                <a:cs typeface="Calibri"/>
              </a:rPr>
              <a:t>+</a:t>
            </a:r>
            <a:r>
              <a:rPr sz="4000" spc="-170" dirty="0">
                <a:latin typeface="Calibri"/>
                <a:cs typeface="Calibri"/>
              </a:rPr>
              <a:t> </a:t>
            </a:r>
            <a:r>
              <a:rPr sz="4000" spc="19" dirty="0">
                <a:latin typeface="Calibri"/>
                <a:cs typeface="Calibri"/>
              </a:rPr>
              <a:t>program</a:t>
            </a:r>
            <a:endParaRPr sz="4000" dirty="0">
              <a:latin typeface="Calibri"/>
              <a:cs typeface="Calibri"/>
            </a:endParaRPr>
          </a:p>
        </p:txBody>
      </p:sp>
      <p:sp>
        <p:nvSpPr>
          <p:cNvPr id="6" name="object 6"/>
          <p:cNvSpPr txBox="1"/>
          <p:nvPr/>
        </p:nvSpPr>
        <p:spPr>
          <a:xfrm>
            <a:off x="11560893" y="7564813"/>
            <a:ext cx="223359" cy="218008"/>
          </a:xfrm>
          <a:prstGeom prst="rect">
            <a:avLst/>
          </a:prstGeom>
        </p:spPr>
        <p:txBody>
          <a:bodyPr vert="horz" wrap="square" lIns="0" tIns="0" rIns="0" bIns="0" rtlCol="0">
            <a:spAutoFit/>
          </a:bodyPr>
          <a:lstStyle/>
          <a:p>
            <a:pPr marL="15954">
              <a:lnSpc>
                <a:spcPts val="1652"/>
              </a:lnSpc>
            </a:pPr>
            <a:r>
              <a:rPr sz="1507" dirty="0">
                <a:solidFill>
                  <a:srgbClr val="898989"/>
                </a:solidFill>
                <a:latin typeface="Gill Sans MT"/>
                <a:cs typeface="Gill Sans MT"/>
              </a:rPr>
              <a:t>10</a:t>
            </a:r>
            <a:endParaRPr sz="1507">
              <a:latin typeface="Gill Sans MT"/>
              <a:cs typeface="Gill Sans MT"/>
            </a:endParaRPr>
          </a:p>
        </p:txBody>
      </p:sp>
      <p:pic>
        <p:nvPicPr>
          <p:cNvPr id="8" name="Picture 7">
            <a:extLst>
              <a:ext uri="{FF2B5EF4-FFF2-40B4-BE49-F238E27FC236}">
                <a16:creationId xmlns:a16="http://schemas.microsoft.com/office/drawing/2014/main" id="{D7ABCEFE-C852-FD79-5033-98396EB1C4ED}"/>
              </a:ext>
            </a:extLst>
          </p:cNvPr>
          <p:cNvPicPr>
            <a:picLocks noChangeAspect="1"/>
          </p:cNvPicPr>
          <p:nvPr/>
        </p:nvPicPr>
        <p:blipFill>
          <a:blip r:embed="rId3"/>
          <a:stretch>
            <a:fillRect/>
          </a:stretch>
        </p:blipFill>
        <p:spPr>
          <a:xfrm>
            <a:off x="620712" y="3140572"/>
            <a:ext cx="7209556" cy="231119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439F5-E215-012F-96D7-EE5BC4B7C6F2}"/>
              </a:ext>
            </a:extLst>
          </p:cNvPr>
          <p:cNvSpPr>
            <a:spLocks noGrp="1"/>
          </p:cNvSpPr>
          <p:nvPr>
            <p:ph type="title"/>
          </p:nvPr>
        </p:nvSpPr>
        <p:spPr>
          <a:xfrm>
            <a:off x="3859317" y="-53009"/>
            <a:ext cx="5714790" cy="850554"/>
          </a:xfrm>
        </p:spPr>
        <p:txBody>
          <a:bodyPr/>
          <a:lstStyle/>
          <a:p>
            <a:r>
              <a:rPr lang="en-US" sz="5400" dirty="0"/>
              <a:t>Example</a:t>
            </a:r>
          </a:p>
        </p:txBody>
      </p:sp>
      <p:sp>
        <p:nvSpPr>
          <p:cNvPr id="5" name="Text Placeholder 4">
            <a:extLst>
              <a:ext uri="{FF2B5EF4-FFF2-40B4-BE49-F238E27FC236}">
                <a16:creationId xmlns:a16="http://schemas.microsoft.com/office/drawing/2014/main" id="{90A89CD9-43CE-6D4F-DE87-7F45D958F10B}"/>
              </a:ext>
            </a:extLst>
          </p:cNvPr>
          <p:cNvSpPr>
            <a:spLocks noGrp="1"/>
          </p:cNvSpPr>
          <p:nvPr>
            <p:ph type="body" idx="1"/>
          </p:nvPr>
        </p:nvSpPr>
        <p:spPr>
          <a:xfrm>
            <a:off x="315912" y="501650"/>
            <a:ext cx="12877800" cy="6781800"/>
          </a:xfrm>
        </p:spPr>
        <p:txBody>
          <a:bodyPr/>
          <a:lstStyle/>
          <a:p>
            <a:r>
              <a:rPr lang="en-US" sz="4000" dirty="0"/>
              <a:t>the agent function might map: (Ideal World)</a:t>
            </a:r>
          </a:p>
          <a:p>
            <a:pPr lvl="2">
              <a:buFont typeface="Arial" panose="020B0604020202020204" pitchFamily="34" charset="0"/>
              <a:buChar char="•"/>
            </a:pPr>
            <a:r>
              <a:rPr lang="en-US" sz="2800" dirty="0"/>
              <a:t> Percept 1: "There’s dust in the corner"</a:t>
            </a:r>
          </a:p>
          <a:p>
            <a:pPr lvl="2">
              <a:buFont typeface="Arial" panose="020B0604020202020204" pitchFamily="34" charset="0"/>
              <a:buChar char="•"/>
            </a:pPr>
            <a:r>
              <a:rPr lang="en-US" sz="2800" dirty="0"/>
              <a:t> Percept 2: "The chair is in the way"</a:t>
            </a:r>
          </a:p>
          <a:p>
            <a:pPr lvl="2">
              <a:buFont typeface="Arial" panose="020B0604020202020204" pitchFamily="34" charset="0"/>
              <a:buChar char="•"/>
            </a:pPr>
            <a:r>
              <a:rPr lang="en-US" sz="2800" dirty="0"/>
              <a:t> Percept 3: "The battery is low“</a:t>
            </a:r>
          </a:p>
          <a:p>
            <a:r>
              <a:rPr lang="en-US" sz="4000" dirty="0"/>
              <a:t> into a perfect action like:</a:t>
            </a:r>
          </a:p>
          <a:p>
            <a:pPr lvl="1">
              <a:buFont typeface="Arial" panose="020B0604020202020204" pitchFamily="34" charset="0"/>
              <a:buChar char="•"/>
            </a:pPr>
            <a:r>
              <a:rPr lang="en-US" sz="2800" dirty="0"/>
              <a:t> Action: "Move around the chair, clean the dust in the corner, and return to the charging dock before the battery dies."</a:t>
            </a:r>
          </a:p>
          <a:p>
            <a:r>
              <a:rPr lang="en-US" sz="4000" dirty="0"/>
              <a:t>Agent Program (Real-world):</a:t>
            </a:r>
          </a:p>
          <a:p>
            <a:pPr lvl="1">
              <a:buFont typeface="Arial" panose="020B0604020202020204" pitchFamily="34" charset="0"/>
              <a:buChar char="•"/>
            </a:pPr>
            <a:r>
              <a:rPr lang="en-US" sz="2400" dirty="0"/>
              <a:t> </a:t>
            </a:r>
            <a:r>
              <a:rPr lang="en-US" sz="3200" dirty="0"/>
              <a:t>Sensors are imperfect; environment changes.</a:t>
            </a:r>
          </a:p>
          <a:p>
            <a:pPr lvl="1">
              <a:buFont typeface="Arial" panose="020B0604020202020204" pitchFamily="34" charset="0"/>
              <a:buChar char="•"/>
            </a:pPr>
            <a:r>
              <a:rPr lang="en-US" sz="3200" dirty="0"/>
              <a:t> Approximates agent function using available data.</a:t>
            </a:r>
          </a:p>
          <a:p>
            <a:pPr lvl="1">
              <a:buFont typeface="Arial" panose="020B0604020202020204" pitchFamily="34" charset="0"/>
              <a:buChar char="•"/>
            </a:pPr>
            <a:r>
              <a:rPr lang="en-US" sz="3200" dirty="0"/>
              <a:t> Practical challenges:</a:t>
            </a:r>
            <a:endParaRPr lang="en-US" sz="8800" dirty="0"/>
          </a:p>
          <a:p>
            <a:pPr marL="1891619" lvl="3" indent="-285750">
              <a:buFont typeface="Arial" panose="020B0604020202020204" pitchFamily="34" charset="0"/>
              <a:buChar char="•"/>
            </a:pPr>
            <a:r>
              <a:rPr lang="en-US" sz="2800" dirty="0"/>
              <a:t>Detects dust but not as precisely.</a:t>
            </a:r>
          </a:p>
          <a:p>
            <a:pPr marL="1891619" lvl="3" indent="-285750">
              <a:buFont typeface="Arial" panose="020B0604020202020204" pitchFamily="34" charset="0"/>
              <a:buChar char="•"/>
            </a:pPr>
            <a:r>
              <a:rPr lang="en-US" sz="2800" dirty="0"/>
              <a:t>Bumps into furniture occasionally.</a:t>
            </a:r>
          </a:p>
          <a:p>
            <a:pPr marL="1891619" lvl="3" indent="-285750">
              <a:buFont typeface="Arial" panose="020B0604020202020204" pitchFamily="34" charset="0"/>
              <a:buChar char="•"/>
            </a:pPr>
            <a:r>
              <a:rPr lang="en-US" sz="2800" dirty="0"/>
              <a:t>Might return to the dock without finishing the cleaning if the battery is low.</a:t>
            </a:r>
          </a:p>
        </p:txBody>
      </p:sp>
    </p:spTree>
    <p:extLst>
      <p:ext uri="{BB962C8B-B14F-4D97-AF65-F5344CB8AC3E}">
        <p14:creationId xmlns:p14="http://schemas.microsoft.com/office/powerpoint/2010/main" val="3051616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sldNum" sz="quarter" idx="7"/>
          </p:nvPr>
        </p:nvSpPr>
        <p:spPr>
          <a:xfrm>
            <a:off x="14503158" y="7551634"/>
            <a:ext cx="320675" cy="230896"/>
          </a:xfrm>
          <a:prstGeom prst="rect">
            <a:avLst/>
          </a:prstGeom>
        </p:spPr>
        <p:txBody>
          <a:bodyPr vert="horz" wrap="square" lIns="0" tIns="12763" rIns="0" bIns="0" rtlCol="0">
            <a:spAutoFit/>
          </a:bodyPr>
          <a:lstStyle/>
          <a:p>
            <a:pPr marL="31907">
              <a:lnSpc>
                <a:spcPts val="1652"/>
              </a:lnSpc>
              <a:spcBef>
                <a:spcPts val="100"/>
              </a:spcBef>
            </a:pPr>
            <a:fld id="{81D60167-4931-47E6-BA6A-407CBD079E47}" type="slidenum">
              <a:rPr dirty="0"/>
              <a:pPr marL="31907">
                <a:lnSpc>
                  <a:spcPts val="1652"/>
                </a:lnSpc>
                <a:spcBef>
                  <a:spcPts val="100"/>
                </a:spcBef>
              </a:pPr>
              <a:t>18</a:t>
            </a:fld>
            <a:endParaRPr dirty="0"/>
          </a:p>
        </p:txBody>
      </p:sp>
      <p:pic>
        <p:nvPicPr>
          <p:cNvPr id="10" name="Picture 9">
            <a:extLst>
              <a:ext uri="{FF2B5EF4-FFF2-40B4-BE49-F238E27FC236}">
                <a16:creationId xmlns:a16="http://schemas.microsoft.com/office/drawing/2014/main" id="{AEAB95B1-C7FA-0949-D532-B411090F4EFA}"/>
              </a:ext>
            </a:extLst>
          </p:cNvPr>
          <p:cNvPicPr>
            <a:picLocks noChangeAspect="1"/>
          </p:cNvPicPr>
          <p:nvPr/>
        </p:nvPicPr>
        <p:blipFill>
          <a:blip r:embed="rId2"/>
          <a:stretch>
            <a:fillRect/>
          </a:stretch>
        </p:blipFill>
        <p:spPr>
          <a:xfrm>
            <a:off x="1230312" y="191228"/>
            <a:ext cx="11049000" cy="722386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41323" y="165967"/>
            <a:ext cx="4423298" cy="850554"/>
          </a:xfrm>
          <a:prstGeom prst="rect">
            <a:avLst/>
          </a:prstGeom>
        </p:spPr>
        <p:txBody>
          <a:bodyPr vert="horz" wrap="square" lIns="0" tIns="0" rIns="0" bIns="0" rtlCol="0">
            <a:spAutoFit/>
          </a:bodyPr>
          <a:lstStyle/>
          <a:p>
            <a:pPr marL="15954"/>
            <a:r>
              <a:rPr spc="-6" dirty="0"/>
              <a:t>Rational</a:t>
            </a:r>
            <a:r>
              <a:rPr spc="-138" dirty="0"/>
              <a:t> </a:t>
            </a:r>
            <a:r>
              <a:rPr spc="-13" dirty="0"/>
              <a:t>agents</a:t>
            </a:r>
          </a:p>
        </p:txBody>
      </p:sp>
      <p:sp>
        <p:nvSpPr>
          <p:cNvPr id="3" name="object 3"/>
          <p:cNvSpPr txBox="1"/>
          <p:nvPr/>
        </p:nvSpPr>
        <p:spPr>
          <a:xfrm>
            <a:off x="382978" y="1016521"/>
            <a:ext cx="12539989" cy="1354217"/>
          </a:xfrm>
          <a:prstGeom prst="rect">
            <a:avLst/>
          </a:prstGeom>
        </p:spPr>
        <p:txBody>
          <a:bodyPr vert="horz" wrap="square" lIns="0" tIns="0" rIns="0" bIns="0" rtlCol="0">
            <a:spAutoFit/>
          </a:bodyPr>
          <a:lstStyle/>
          <a:p>
            <a:pPr marL="446705" indent="-430751">
              <a:buFont typeface="Arial"/>
              <a:buChar char="•"/>
              <a:tabLst>
                <a:tab pos="445907" algn="l"/>
                <a:tab pos="446705" algn="l"/>
              </a:tabLst>
            </a:pPr>
            <a:r>
              <a:rPr sz="4020" spc="50" dirty="0">
                <a:solidFill>
                  <a:srgbClr val="FF0000"/>
                </a:solidFill>
                <a:latin typeface="Calibri"/>
                <a:cs typeface="Calibri"/>
              </a:rPr>
              <a:t>Rationality:</a:t>
            </a:r>
            <a:r>
              <a:rPr lang="en-US" sz="4020" spc="50" dirty="0">
                <a:latin typeface="Calibri"/>
                <a:cs typeface="Calibri"/>
              </a:rPr>
              <a:t> </a:t>
            </a:r>
            <a:r>
              <a:rPr lang="en-US" sz="3600" spc="-19" dirty="0">
                <a:latin typeface="Calibri"/>
                <a:cs typeface="Calibri"/>
              </a:rPr>
              <a:t>What </a:t>
            </a:r>
            <a:r>
              <a:rPr lang="en-US" sz="3600" spc="-6" dirty="0">
                <a:latin typeface="Calibri"/>
                <a:cs typeface="Calibri"/>
              </a:rPr>
              <a:t>is </a:t>
            </a:r>
            <a:r>
              <a:rPr lang="en-US" sz="3600" spc="-19" dirty="0">
                <a:latin typeface="Calibri"/>
                <a:cs typeface="Calibri"/>
              </a:rPr>
              <a:t>rational at </a:t>
            </a:r>
            <a:r>
              <a:rPr lang="en-US" sz="3600" spc="-31" dirty="0">
                <a:latin typeface="Calibri"/>
                <a:cs typeface="Calibri"/>
              </a:rPr>
              <a:t>any </a:t>
            </a:r>
            <a:r>
              <a:rPr lang="en-US" sz="3600" spc="-19" dirty="0">
                <a:latin typeface="Calibri"/>
                <a:cs typeface="Calibri"/>
              </a:rPr>
              <a:t>given </a:t>
            </a:r>
            <a:r>
              <a:rPr lang="en-US" sz="3600" spc="-13" dirty="0">
                <a:latin typeface="Calibri"/>
                <a:cs typeface="Calibri"/>
              </a:rPr>
              <a:t>t</a:t>
            </a:r>
            <a:r>
              <a:rPr lang="en-US" sz="3600" dirty="0">
                <a:latin typeface="Calibri"/>
                <a:cs typeface="Calibri"/>
              </a:rPr>
              <a:t>i</a:t>
            </a:r>
            <a:r>
              <a:rPr lang="en-US" sz="3600" spc="-13" dirty="0">
                <a:latin typeface="Calibri"/>
                <a:cs typeface="Calibri"/>
              </a:rPr>
              <a:t>m</a:t>
            </a:r>
            <a:r>
              <a:rPr lang="en-US" sz="3600" spc="-6" dirty="0">
                <a:latin typeface="Calibri"/>
                <a:cs typeface="Calibri"/>
              </a:rPr>
              <a:t>e </a:t>
            </a:r>
            <a:r>
              <a:rPr lang="en-US" sz="4400" spc="-13" dirty="0">
                <a:latin typeface="Calibri"/>
                <a:cs typeface="Calibri"/>
              </a:rPr>
              <a:t>depends </a:t>
            </a:r>
            <a:r>
              <a:rPr lang="en-US" sz="4400" spc="-6" dirty="0">
                <a:latin typeface="Calibri"/>
                <a:cs typeface="Calibri"/>
              </a:rPr>
              <a:t>on </a:t>
            </a:r>
            <a:r>
              <a:rPr lang="en-US" sz="4400" spc="-25" dirty="0">
                <a:latin typeface="Calibri"/>
                <a:cs typeface="Calibri"/>
              </a:rPr>
              <a:t>four </a:t>
            </a:r>
            <a:r>
              <a:rPr lang="en-US" sz="4400" spc="-13" dirty="0">
                <a:latin typeface="Calibri"/>
                <a:cs typeface="Calibri"/>
              </a:rPr>
              <a:t>things</a:t>
            </a:r>
            <a:r>
              <a:rPr lang="en-US" sz="4400" spc="63" dirty="0">
                <a:latin typeface="Calibri"/>
                <a:cs typeface="Calibri"/>
              </a:rPr>
              <a:t> </a:t>
            </a:r>
            <a:r>
              <a:rPr lang="en-US" sz="4400" spc="-6" dirty="0">
                <a:latin typeface="Calibri"/>
                <a:cs typeface="Calibri"/>
              </a:rPr>
              <a:t>i.e.</a:t>
            </a:r>
            <a:endParaRPr lang="en-US" sz="4020" dirty="0">
              <a:latin typeface="Calibri"/>
              <a:cs typeface="Calibri"/>
            </a:endParaRPr>
          </a:p>
        </p:txBody>
      </p:sp>
      <p:sp>
        <p:nvSpPr>
          <p:cNvPr id="7" name="object 7"/>
          <p:cNvSpPr txBox="1"/>
          <p:nvPr/>
        </p:nvSpPr>
        <p:spPr>
          <a:xfrm>
            <a:off x="390916" y="2537971"/>
            <a:ext cx="12539991" cy="4577343"/>
          </a:xfrm>
          <a:prstGeom prst="rect">
            <a:avLst/>
          </a:prstGeom>
        </p:spPr>
        <p:txBody>
          <a:bodyPr vert="horz" wrap="square" lIns="0" tIns="0" rIns="0" bIns="0" rtlCol="0">
            <a:spAutoFit/>
          </a:bodyPr>
          <a:lstStyle/>
          <a:p>
            <a:pPr marL="1810749" lvl="1" indent="-646126">
              <a:spcBef>
                <a:spcPts val="540"/>
              </a:spcBef>
              <a:buAutoNum type="arabicPeriod"/>
              <a:tabLst>
                <a:tab pos="1236415" algn="l"/>
                <a:tab pos="1237213" algn="l"/>
              </a:tabLst>
            </a:pPr>
            <a:r>
              <a:rPr sz="3517" spc="13" dirty="0">
                <a:latin typeface="Calibri"/>
                <a:cs typeface="Calibri"/>
              </a:rPr>
              <a:t>Performance </a:t>
            </a:r>
            <a:r>
              <a:rPr sz="3517" spc="19" dirty="0">
                <a:latin typeface="Calibri"/>
                <a:cs typeface="Calibri"/>
              </a:rPr>
              <a:t>measure </a:t>
            </a:r>
            <a:r>
              <a:rPr sz="3517" spc="-19" dirty="0">
                <a:latin typeface="Calibri"/>
                <a:cs typeface="Calibri"/>
              </a:rPr>
              <a:t>that </a:t>
            </a:r>
            <a:r>
              <a:rPr sz="3517" spc="-13" dirty="0">
                <a:latin typeface="Calibri"/>
                <a:cs typeface="Calibri"/>
              </a:rPr>
              <a:t>defines</a:t>
            </a:r>
            <a:r>
              <a:rPr sz="3517" spc="88" dirty="0">
                <a:latin typeface="Calibri"/>
                <a:cs typeface="Calibri"/>
              </a:rPr>
              <a:t> </a:t>
            </a:r>
            <a:r>
              <a:rPr sz="3517" spc="-6" dirty="0">
                <a:latin typeface="Calibri"/>
                <a:cs typeface="Calibri"/>
              </a:rPr>
              <a:t>success</a:t>
            </a:r>
            <a:endParaRPr sz="3517" dirty="0">
              <a:latin typeface="Calibri"/>
              <a:cs typeface="Calibri"/>
            </a:endParaRPr>
          </a:p>
          <a:p>
            <a:pPr marL="1810749" lvl="1" indent="-646126">
              <a:spcBef>
                <a:spcPts val="420"/>
              </a:spcBef>
              <a:buAutoNum type="arabicPeriod"/>
              <a:tabLst>
                <a:tab pos="1236415" algn="l"/>
                <a:tab pos="1237213" algn="l"/>
              </a:tabLst>
            </a:pPr>
            <a:r>
              <a:rPr sz="3517" spc="-19" dirty="0">
                <a:latin typeface="Calibri"/>
                <a:cs typeface="Calibri"/>
              </a:rPr>
              <a:t>Agents </a:t>
            </a:r>
            <a:r>
              <a:rPr sz="3517" spc="31" dirty="0">
                <a:latin typeface="Calibri"/>
                <a:cs typeface="Calibri"/>
              </a:rPr>
              <a:t>prior </a:t>
            </a:r>
            <a:r>
              <a:rPr sz="3517" spc="38" dirty="0">
                <a:latin typeface="Calibri"/>
                <a:cs typeface="Calibri"/>
              </a:rPr>
              <a:t>knowledge </a:t>
            </a:r>
            <a:r>
              <a:rPr sz="3517" spc="-6" dirty="0">
                <a:latin typeface="Calibri"/>
                <a:cs typeface="Calibri"/>
              </a:rPr>
              <a:t>of</a:t>
            </a:r>
            <a:r>
              <a:rPr sz="3517" spc="-57" dirty="0">
                <a:latin typeface="Calibri"/>
                <a:cs typeface="Calibri"/>
              </a:rPr>
              <a:t> </a:t>
            </a:r>
            <a:r>
              <a:rPr sz="3517" spc="-25" dirty="0">
                <a:latin typeface="Calibri"/>
                <a:cs typeface="Calibri"/>
              </a:rPr>
              <a:t>environment</a:t>
            </a:r>
            <a:endParaRPr sz="3517" dirty="0">
              <a:latin typeface="Calibri"/>
              <a:cs typeface="Calibri"/>
            </a:endParaRPr>
          </a:p>
          <a:p>
            <a:pPr marL="1811547" lvl="1" indent="-646923">
              <a:spcBef>
                <a:spcPts val="421"/>
              </a:spcBef>
              <a:buAutoNum type="arabicPeriod"/>
              <a:tabLst>
                <a:tab pos="1237213" algn="l"/>
                <a:tab pos="1238009" algn="l"/>
              </a:tabLst>
            </a:pPr>
            <a:r>
              <a:rPr sz="3517" spc="31" dirty="0">
                <a:latin typeface="Calibri"/>
                <a:cs typeface="Calibri"/>
              </a:rPr>
              <a:t>Actions </a:t>
            </a:r>
            <a:r>
              <a:rPr sz="3517" spc="-19" dirty="0">
                <a:latin typeface="Calibri"/>
                <a:cs typeface="Calibri"/>
              </a:rPr>
              <a:t>that agent can</a:t>
            </a:r>
            <a:r>
              <a:rPr sz="3517" spc="6" dirty="0">
                <a:latin typeface="Calibri"/>
                <a:cs typeface="Calibri"/>
              </a:rPr>
              <a:t> </a:t>
            </a:r>
            <a:r>
              <a:rPr sz="3517" spc="-19" dirty="0">
                <a:latin typeface="Calibri"/>
                <a:cs typeface="Calibri"/>
              </a:rPr>
              <a:t>perform</a:t>
            </a:r>
            <a:endParaRPr sz="3517" dirty="0">
              <a:latin typeface="Calibri"/>
              <a:cs typeface="Calibri"/>
            </a:endParaRPr>
          </a:p>
          <a:p>
            <a:pPr marL="1810749" lvl="1" indent="-646126">
              <a:spcBef>
                <a:spcPts val="415"/>
              </a:spcBef>
              <a:buAutoNum type="arabicPeriod"/>
              <a:tabLst>
                <a:tab pos="1236415" algn="l"/>
                <a:tab pos="1237213" algn="l"/>
              </a:tabLst>
            </a:pPr>
            <a:r>
              <a:rPr sz="3517" spc="-31" dirty="0">
                <a:latin typeface="Calibri"/>
                <a:cs typeface="Calibri"/>
              </a:rPr>
              <a:t>Agent’s </a:t>
            </a:r>
            <a:r>
              <a:rPr sz="3517" spc="6" dirty="0">
                <a:latin typeface="Calibri"/>
                <a:cs typeface="Calibri"/>
              </a:rPr>
              <a:t>percept </a:t>
            </a:r>
            <a:r>
              <a:rPr sz="3517" spc="-13" dirty="0">
                <a:latin typeface="Calibri"/>
                <a:cs typeface="Calibri"/>
              </a:rPr>
              <a:t>sequence </a:t>
            </a:r>
            <a:r>
              <a:rPr sz="3517" spc="-19" dirty="0">
                <a:latin typeface="Calibri"/>
                <a:cs typeface="Calibri"/>
              </a:rPr>
              <a:t>to</a:t>
            </a:r>
            <a:r>
              <a:rPr sz="3517" spc="126" dirty="0">
                <a:latin typeface="Calibri"/>
                <a:cs typeface="Calibri"/>
              </a:rPr>
              <a:t> </a:t>
            </a:r>
            <a:r>
              <a:rPr sz="3517" spc="-25" dirty="0">
                <a:latin typeface="Calibri"/>
                <a:cs typeface="Calibri"/>
              </a:rPr>
              <a:t>date</a:t>
            </a:r>
            <a:endParaRPr sz="3517" dirty="0">
              <a:latin typeface="Calibri"/>
              <a:cs typeface="Calibri"/>
            </a:endParaRPr>
          </a:p>
          <a:p>
            <a:pPr marL="446705" marR="6381" indent="-430751" algn="just">
              <a:lnSpc>
                <a:spcPct val="90500"/>
              </a:lnSpc>
              <a:spcBef>
                <a:spcPts val="1664"/>
              </a:spcBef>
              <a:buFont typeface="Arial"/>
              <a:buChar char="•"/>
              <a:tabLst>
                <a:tab pos="446705" algn="l"/>
              </a:tabLst>
            </a:pPr>
            <a:r>
              <a:rPr sz="4020" spc="50" dirty="0">
                <a:latin typeface="Calibri"/>
                <a:cs typeface="Calibri"/>
              </a:rPr>
              <a:t>Rational </a:t>
            </a:r>
            <a:r>
              <a:rPr sz="4020" spc="31" dirty="0">
                <a:latin typeface="Calibri"/>
                <a:cs typeface="Calibri"/>
              </a:rPr>
              <a:t>Agent: </a:t>
            </a:r>
            <a:r>
              <a:rPr sz="3517" spc="-25" dirty="0">
                <a:latin typeface="Calibri"/>
                <a:cs typeface="Calibri"/>
              </a:rPr>
              <a:t>For </a:t>
            </a:r>
            <a:r>
              <a:rPr sz="3517" spc="-6" dirty="0">
                <a:latin typeface="Calibri"/>
                <a:cs typeface="Calibri"/>
              </a:rPr>
              <a:t>each possible </a:t>
            </a:r>
            <a:r>
              <a:rPr sz="3517" spc="-19" dirty="0">
                <a:solidFill>
                  <a:srgbClr val="FF0000"/>
                </a:solidFill>
                <a:latin typeface="Calibri"/>
                <a:cs typeface="Calibri"/>
              </a:rPr>
              <a:t>percept </a:t>
            </a:r>
            <a:r>
              <a:rPr sz="3517" spc="-6" dirty="0">
                <a:solidFill>
                  <a:srgbClr val="FF0000"/>
                </a:solidFill>
                <a:latin typeface="Calibri"/>
                <a:cs typeface="Calibri"/>
              </a:rPr>
              <a:t>sequence</a:t>
            </a:r>
            <a:r>
              <a:rPr sz="3517" spc="-6" dirty="0">
                <a:latin typeface="Calibri"/>
                <a:cs typeface="Calibri"/>
              </a:rPr>
              <a:t>,  </a:t>
            </a:r>
            <a:r>
              <a:rPr sz="3517" dirty="0">
                <a:latin typeface="Calibri"/>
                <a:cs typeface="Calibri"/>
              </a:rPr>
              <a:t>a </a:t>
            </a:r>
            <a:r>
              <a:rPr sz="3517" spc="-25" dirty="0">
                <a:latin typeface="Calibri"/>
                <a:cs typeface="Calibri"/>
              </a:rPr>
              <a:t>rational agent </a:t>
            </a:r>
            <a:r>
              <a:rPr sz="3517" spc="-6" dirty="0">
                <a:latin typeface="Calibri"/>
                <a:cs typeface="Calibri"/>
              </a:rPr>
              <a:t>should select </a:t>
            </a:r>
            <a:r>
              <a:rPr sz="3517" spc="-13" dirty="0">
                <a:latin typeface="Calibri"/>
                <a:cs typeface="Calibri"/>
              </a:rPr>
              <a:t>an </a:t>
            </a:r>
            <a:r>
              <a:rPr sz="3517" spc="-6" dirty="0">
                <a:latin typeface="Calibri"/>
                <a:cs typeface="Calibri"/>
              </a:rPr>
              <a:t>action </a:t>
            </a:r>
            <a:r>
              <a:rPr sz="3517" spc="-13" dirty="0">
                <a:latin typeface="Calibri"/>
                <a:cs typeface="Calibri"/>
              </a:rPr>
              <a:t>that </a:t>
            </a:r>
            <a:r>
              <a:rPr sz="3517" spc="-6" dirty="0">
                <a:solidFill>
                  <a:srgbClr val="FF0000"/>
                </a:solidFill>
                <a:latin typeface="Calibri"/>
                <a:cs typeface="Calibri"/>
              </a:rPr>
              <a:t>is  </a:t>
            </a:r>
            <a:r>
              <a:rPr sz="3517" spc="-19" dirty="0">
                <a:solidFill>
                  <a:srgbClr val="FF0000"/>
                </a:solidFill>
                <a:latin typeface="Calibri"/>
                <a:cs typeface="Calibri"/>
              </a:rPr>
              <a:t>expected </a:t>
            </a:r>
            <a:r>
              <a:rPr sz="3517" spc="-13" dirty="0">
                <a:solidFill>
                  <a:srgbClr val="FF0000"/>
                </a:solidFill>
                <a:latin typeface="Calibri"/>
                <a:cs typeface="Calibri"/>
              </a:rPr>
              <a:t>to </a:t>
            </a:r>
            <a:r>
              <a:rPr sz="3517" spc="31" dirty="0">
                <a:solidFill>
                  <a:srgbClr val="FF0000"/>
                </a:solidFill>
                <a:latin typeface="Calibri"/>
                <a:cs typeface="Calibri"/>
              </a:rPr>
              <a:t>maximize </a:t>
            </a:r>
            <a:r>
              <a:rPr sz="3517" spc="38" dirty="0">
                <a:latin typeface="Calibri"/>
                <a:cs typeface="Calibri"/>
              </a:rPr>
              <a:t>its </a:t>
            </a:r>
            <a:r>
              <a:rPr sz="3517" spc="19" dirty="0">
                <a:solidFill>
                  <a:srgbClr val="FF0000"/>
                </a:solidFill>
                <a:latin typeface="Calibri"/>
                <a:cs typeface="Calibri"/>
              </a:rPr>
              <a:t>performance </a:t>
            </a:r>
            <a:r>
              <a:rPr sz="3517" spc="25" dirty="0">
                <a:solidFill>
                  <a:srgbClr val="FF0000"/>
                </a:solidFill>
                <a:latin typeface="Calibri"/>
                <a:cs typeface="Calibri"/>
              </a:rPr>
              <a:t>measure</a:t>
            </a:r>
            <a:r>
              <a:rPr sz="3517" spc="25" dirty="0">
                <a:latin typeface="Calibri"/>
                <a:cs typeface="Calibri"/>
              </a:rPr>
              <a:t>, </a:t>
            </a:r>
            <a:r>
              <a:rPr sz="3517" spc="-19" dirty="0">
                <a:latin typeface="Calibri"/>
                <a:cs typeface="Calibri"/>
              </a:rPr>
              <a:t>given  </a:t>
            </a:r>
            <a:r>
              <a:rPr sz="3517" spc="-13" dirty="0">
                <a:latin typeface="Calibri"/>
                <a:cs typeface="Calibri"/>
              </a:rPr>
              <a:t>the evidence </a:t>
            </a:r>
            <a:r>
              <a:rPr sz="3517" spc="-19" dirty="0">
                <a:latin typeface="Calibri"/>
                <a:cs typeface="Calibri"/>
              </a:rPr>
              <a:t>provided by </a:t>
            </a:r>
            <a:r>
              <a:rPr sz="3517" dirty="0">
                <a:latin typeface="Calibri"/>
                <a:cs typeface="Calibri"/>
              </a:rPr>
              <a:t>the </a:t>
            </a:r>
            <a:r>
              <a:rPr sz="3517" spc="-19" dirty="0">
                <a:solidFill>
                  <a:srgbClr val="FF0000"/>
                </a:solidFill>
                <a:latin typeface="Calibri"/>
                <a:cs typeface="Calibri"/>
              </a:rPr>
              <a:t>percept </a:t>
            </a:r>
            <a:r>
              <a:rPr sz="3517" spc="-6" dirty="0">
                <a:solidFill>
                  <a:srgbClr val="FF0000"/>
                </a:solidFill>
                <a:latin typeface="Calibri"/>
                <a:cs typeface="Calibri"/>
              </a:rPr>
              <a:t>sequence </a:t>
            </a:r>
            <a:r>
              <a:rPr sz="3517" dirty="0">
                <a:latin typeface="Calibri"/>
                <a:cs typeface="Calibri"/>
              </a:rPr>
              <a:t>and  </a:t>
            </a:r>
            <a:r>
              <a:rPr sz="3517" spc="-19" dirty="0">
                <a:latin typeface="Calibri"/>
                <a:cs typeface="Calibri"/>
              </a:rPr>
              <a:t>whatever </a:t>
            </a:r>
            <a:r>
              <a:rPr sz="3517" spc="-13" dirty="0">
                <a:solidFill>
                  <a:srgbClr val="FF0000"/>
                </a:solidFill>
                <a:latin typeface="Calibri"/>
                <a:cs typeface="Calibri"/>
              </a:rPr>
              <a:t>built-in knowledge the </a:t>
            </a:r>
            <a:r>
              <a:rPr sz="3517" spc="-19" dirty="0">
                <a:solidFill>
                  <a:srgbClr val="FF0000"/>
                </a:solidFill>
                <a:latin typeface="Calibri"/>
                <a:cs typeface="Calibri"/>
              </a:rPr>
              <a:t>agent</a:t>
            </a:r>
            <a:r>
              <a:rPr sz="3517" spc="50" dirty="0">
                <a:solidFill>
                  <a:srgbClr val="FF0000"/>
                </a:solidFill>
                <a:latin typeface="Calibri"/>
                <a:cs typeface="Calibri"/>
              </a:rPr>
              <a:t> </a:t>
            </a:r>
            <a:r>
              <a:rPr sz="3517" spc="-6" dirty="0">
                <a:latin typeface="Calibri"/>
                <a:cs typeface="Calibri"/>
              </a:rPr>
              <a:t>has.</a:t>
            </a:r>
            <a:endParaRPr sz="3517" dirty="0">
              <a:latin typeface="Calibri"/>
              <a:cs typeface="Calibri"/>
            </a:endParaRPr>
          </a:p>
        </p:txBody>
      </p:sp>
      <p:sp>
        <p:nvSpPr>
          <p:cNvPr id="8" name="object 8"/>
          <p:cNvSpPr txBox="1">
            <a:spLocks noGrp="1"/>
          </p:cNvSpPr>
          <p:nvPr>
            <p:ph type="sldNum" sz="quarter" idx="7"/>
          </p:nvPr>
        </p:nvSpPr>
        <p:spPr>
          <a:xfrm>
            <a:off x="14503158" y="7551634"/>
            <a:ext cx="320675" cy="230896"/>
          </a:xfrm>
          <a:prstGeom prst="rect">
            <a:avLst/>
          </a:prstGeom>
        </p:spPr>
        <p:txBody>
          <a:bodyPr vert="horz" wrap="square" lIns="0" tIns="12763" rIns="0" bIns="0" rtlCol="0">
            <a:spAutoFit/>
          </a:bodyPr>
          <a:lstStyle/>
          <a:p>
            <a:pPr marL="31907">
              <a:lnSpc>
                <a:spcPts val="1652"/>
              </a:lnSpc>
              <a:spcBef>
                <a:spcPts val="100"/>
              </a:spcBef>
            </a:pPr>
            <a:fld id="{81D60167-4931-47E6-BA6A-407CBD079E47}" type="slidenum">
              <a:rPr dirty="0"/>
              <a:pPr marL="31907">
                <a:lnSpc>
                  <a:spcPts val="1652"/>
                </a:lnSpc>
                <a:spcBef>
                  <a:spcPts val="100"/>
                </a:spcBef>
              </a:pPr>
              <a:t>19</a:t>
            </a:fld>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9C823F-7159-FBE0-081B-F2ACA450396F}"/>
              </a:ext>
            </a:extLst>
          </p:cNvPr>
          <p:cNvPicPr>
            <a:picLocks noChangeAspect="1"/>
          </p:cNvPicPr>
          <p:nvPr/>
        </p:nvPicPr>
        <p:blipFill>
          <a:blip r:embed="rId2"/>
          <a:stretch>
            <a:fillRect/>
          </a:stretch>
        </p:blipFill>
        <p:spPr>
          <a:xfrm>
            <a:off x="1306512" y="1263650"/>
            <a:ext cx="10355451" cy="5657144"/>
          </a:xfrm>
          <a:prstGeom prst="rect">
            <a:avLst/>
          </a:prstGeom>
        </p:spPr>
      </p:pic>
    </p:spTree>
    <p:extLst>
      <p:ext uri="{BB962C8B-B14F-4D97-AF65-F5344CB8AC3E}">
        <p14:creationId xmlns:p14="http://schemas.microsoft.com/office/powerpoint/2010/main" val="3354522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7F49B58-A986-D6B8-4170-02A345E43E7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AE9B15B-AAAC-5DD8-8B0D-31341AA16C29}"/>
              </a:ext>
            </a:extLst>
          </p:cNvPr>
          <p:cNvSpPr txBox="1">
            <a:spLocks noGrp="1"/>
          </p:cNvSpPr>
          <p:nvPr>
            <p:ph type="title"/>
          </p:nvPr>
        </p:nvSpPr>
        <p:spPr>
          <a:xfrm>
            <a:off x="3973512" y="6350"/>
            <a:ext cx="4423298" cy="850554"/>
          </a:xfrm>
          <a:prstGeom prst="rect">
            <a:avLst/>
          </a:prstGeom>
        </p:spPr>
        <p:txBody>
          <a:bodyPr vert="horz" wrap="square" lIns="0" tIns="0" rIns="0" bIns="0" rtlCol="0">
            <a:spAutoFit/>
          </a:bodyPr>
          <a:lstStyle/>
          <a:p>
            <a:pPr marL="15954"/>
            <a:r>
              <a:rPr spc="-6" dirty="0"/>
              <a:t>Rational</a:t>
            </a:r>
            <a:r>
              <a:rPr spc="-138" dirty="0"/>
              <a:t> </a:t>
            </a:r>
            <a:r>
              <a:rPr spc="-13" dirty="0"/>
              <a:t>agents</a:t>
            </a:r>
          </a:p>
        </p:txBody>
      </p:sp>
      <p:sp>
        <p:nvSpPr>
          <p:cNvPr id="7" name="object 7">
            <a:extLst>
              <a:ext uri="{FF2B5EF4-FFF2-40B4-BE49-F238E27FC236}">
                <a16:creationId xmlns:a16="http://schemas.microsoft.com/office/drawing/2014/main" id="{8954E063-3AD6-18CB-8133-4A10D96AFB3B}"/>
              </a:ext>
            </a:extLst>
          </p:cNvPr>
          <p:cNvSpPr txBox="1"/>
          <p:nvPr/>
        </p:nvSpPr>
        <p:spPr>
          <a:xfrm>
            <a:off x="239712" y="856904"/>
            <a:ext cx="13030200" cy="6340582"/>
          </a:xfrm>
          <a:prstGeom prst="rect">
            <a:avLst/>
          </a:prstGeom>
        </p:spPr>
        <p:txBody>
          <a:bodyPr vert="horz" wrap="square" lIns="0" tIns="0" rIns="0" bIns="0" rtlCol="0">
            <a:spAutoFit/>
          </a:bodyPr>
          <a:lstStyle/>
          <a:p>
            <a:pPr marL="15954">
              <a:tabLst>
                <a:tab pos="445907" algn="l"/>
                <a:tab pos="446705" algn="l"/>
              </a:tabLst>
            </a:pPr>
            <a:r>
              <a:rPr lang="en-US" sz="3517" dirty="0">
                <a:solidFill>
                  <a:srgbClr val="1F1F1F"/>
                </a:solidFill>
                <a:latin typeface="Google Sans"/>
              </a:rPr>
              <a:t>I</a:t>
            </a:r>
            <a:r>
              <a:rPr lang="en-US" sz="4020" spc="50" dirty="0">
                <a:latin typeface="Calibri"/>
                <a:cs typeface="Calibri"/>
              </a:rPr>
              <a:t>magine a </a:t>
            </a:r>
            <a:r>
              <a:rPr lang="en-US" sz="4020" spc="50" dirty="0">
                <a:solidFill>
                  <a:srgbClr val="FF0000"/>
                </a:solidFill>
                <a:latin typeface="Calibri"/>
                <a:cs typeface="Calibri"/>
              </a:rPr>
              <a:t>self-driving car as a rational agent</a:t>
            </a:r>
            <a:r>
              <a:rPr lang="en-US" sz="4020" spc="50" dirty="0">
                <a:latin typeface="Calibri"/>
                <a:cs typeface="Calibri"/>
              </a:rPr>
              <a:t>.</a:t>
            </a:r>
          </a:p>
          <a:p>
            <a:pPr marL="1021039" lvl="1" indent="-430751">
              <a:buFont typeface="Arial"/>
              <a:buChar char="•"/>
              <a:tabLst>
                <a:tab pos="445907" algn="l"/>
                <a:tab pos="446705" algn="l"/>
              </a:tabLst>
            </a:pPr>
            <a:r>
              <a:rPr lang="en-US" sz="3517" spc="50" dirty="0">
                <a:solidFill>
                  <a:srgbClr val="FF0000"/>
                </a:solidFill>
                <a:latin typeface="Calibri"/>
                <a:cs typeface="Calibri"/>
              </a:rPr>
              <a:t>Performance measure: </a:t>
            </a:r>
            <a:r>
              <a:rPr lang="en-US" sz="3517" spc="50" dirty="0">
                <a:latin typeface="Calibri"/>
                <a:cs typeface="Calibri"/>
              </a:rPr>
              <a:t>Safely reach the destination while minimizing travel time.</a:t>
            </a:r>
          </a:p>
          <a:p>
            <a:pPr marL="1021039" lvl="1" indent="-430751">
              <a:buFont typeface="Arial"/>
              <a:buChar char="•"/>
              <a:tabLst>
                <a:tab pos="445907" algn="l"/>
                <a:tab pos="446705" algn="l"/>
              </a:tabLst>
            </a:pPr>
            <a:r>
              <a:rPr lang="en-US" sz="3517" spc="50" dirty="0">
                <a:solidFill>
                  <a:srgbClr val="FF0000"/>
                </a:solidFill>
                <a:latin typeface="Calibri"/>
                <a:cs typeface="Calibri"/>
              </a:rPr>
              <a:t>Prior knowledge: </a:t>
            </a:r>
            <a:r>
              <a:rPr lang="en-US" sz="3517" spc="50" dirty="0">
                <a:latin typeface="Calibri"/>
                <a:cs typeface="Calibri"/>
              </a:rPr>
              <a:t>Traffic laws, road map, car's capabilities.</a:t>
            </a:r>
          </a:p>
          <a:p>
            <a:pPr marL="1021039" lvl="1" indent="-430751">
              <a:buFont typeface="Arial"/>
              <a:buChar char="•"/>
              <a:tabLst>
                <a:tab pos="445907" algn="l"/>
                <a:tab pos="446705" algn="l"/>
              </a:tabLst>
            </a:pPr>
            <a:r>
              <a:rPr lang="en-US" sz="3517" spc="50" dirty="0">
                <a:solidFill>
                  <a:srgbClr val="FF0000"/>
                </a:solidFill>
                <a:latin typeface="Calibri"/>
                <a:cs typeface="Calibri"/>
              </a:rPr>
              <a:t>Possible actions: </a:t>
            </a:r>
            <a:r>
              <a:rPr lang="en-US" sz="3517" spc="50" dirty="0">
                <a:latin typeface="Calibri"/>
                <a:cs typeface="Calibri"/>
              </a:rPr>
              <a:t>Accelerate, brake, change lanes, etc.</a:t>
            </a:r>
          </a:p>
          <a:p>
            <a:pPr marL="1021039" lvl="1" indent="-430751">
              <a:buFont typeface="Arial"/>
              <a:buChar char="•"/>
              <a:tabLst>
                <a:tab pos="445907" algn="l"/>
                <a:tab pos="446705" algn="l"/>
              </a:tabLst>
            </a:pPr>
            <a:r>
              <a:rPr lang="en-US" sz="3517" spc="50" dirty="0">
                <a:solidFill>
                  <a:srgbClr val="FF0000"/>
                </a:solidFill>
                <a:latin typeface="Calibri"/>
                <a:cs typeface="Calibri"/>
              </a:rPr>
              <a:t>Percept sequence: </a:t>
            </a:r>
            <a:r>
              <a:rPr lang="en-US" sz="3517" spc="50" dirty="0">
                <a:latin typeface="Calibri"/>
                <a:cs typeface="Calibri"/>
              </a:rPr>
              <a:t>Objects detected by sensors (other cars, pedestrians, traffic lights).</a:t>
            </a:r>
          </a:p>
          <a:p>
            <a:pPr marL="446705" indent="-430751">
              <a:buFont typeface="Arial"/>
              <a:buChar char="•"/>
              <a:tabLst>
                <a:tab pos="445907" algn="l"/>
                <a:tab pos="446705" algn="l"/>
              </a:tabLst>
            </a:pPr>
            <a:r>
              <a:rPr lang="en-US" sz="4020" spc="50" dirty="0">
                <a:latin typeface="Calibri"/>
                <a:cs typeface="Calibri"/>
              </a:rPr>
              <a:t>The car continuously perceives its surroundings, considers actions like changing lanes to overtake a slow car, and selects the action that aligns best with its goals, considering safety and efficiency.</a:t>
            </a:r>
          </a:p>
        </p:txBody>
      </p:sp>
      <p:sp>
        <p:nvSpPr>
          <p:cNvPr id="8" name="object 8">
            <a:extLst>
              <a:ext uri="{FF2B5EF4-FFF2-40B4-BE49-F238E27FC236}">
                <a16:creationId xmlns:a16="http://schemas.microsoft.com/office/drawing/2014/main" id="{CCA82E70-DD23-7275-CFEA-AA8068AFB4F9}"/>
              </a:ext>
            </a:extLst>
          </p:cNvPr>
          <p:cNvSpPr txBox="1">
            <a:spLocks noGrp="1"/>
          </p:cNvSpPr>
          <p:nvPr>
            <p:ph type="sldNum" sz="quarter" idx="7"/>
          </p:nvPr>
        </p:nvSpPr>
        <p:spPr>
          <a:xfrm>
            <a:off x="14503158" y="7551634"/>
            <a:ext cx="320675" cy="230896"/>
          </a:xfrm>
          <a:prstGeom prst="rect">
            <a:avLst/>
          </a:prstGeom>
        </p:spPr>
        <p:txBody>
          <a:bodyPr vert="horz" wrap="square" lIns="0" tIns="12763" rIns="0" bIns="0" rtlCol="0">
            <a:spAutoFit/>
          </a:bodyPr>
          <a:lstStyle/>
          <a:p>
            <a:pPr marL="31907">
              <a:lnSpc>
                <a:spcPts val="1652"/>
              </a:lnSpc>
              <a:spcBef>
                <a:spcPts val="100"/>
              </a:spcBef>
            </a:pPr>
            <a:fld id="{81D60167-4931-47E6-BA6A-407CBD079E47}" type="slidenum">
              <a:rPr dirty="0"/>
              <a:pPr marL="31907">
                <a:lnSpc>
                  <a:spcPts val="1652"/>
                </a:lnSpc>
                <a:spcBef>
                  <a:spcPts val="100"/>
                </a:spcBef>
              </a:pPr>
              <a:t>20</a:t>
            </a:fld>
            <a:endParaRPr dirty="0"/>
          </a:p>
        </p:txBody>
      </p:sp>
    </p:spTree>
    <p:extLst>
      <p:ext uri="{BB962C8B-B14F-4D97-AF65-F5344CB8AC3E}">
        <p14:creationId xmlns:p14="http://schemas.microsoft.com/office/powerpoint/2010/main" val="2783015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86286" y="66349"/>
            <a:ext cx="7655616" cy="850554"/>
          </a:xfrm>
          <a:prstGeom prst="rect">
            <a:avLst/>
          </a:prstGeom>
        </p:spPr>
        <p:txBody>
          <a:bodyPr vert="horz" wrap="square" lIns="0" tIns="0" rIns="0" bIns="0" rtlCol="0">
            <a:spAutoFit/>
          </a:bodyPr>
          <a:lstStyle/>
          <a:p>
            <a:pPr marL="15954"/>
            <a:r>
              <a:rPr spc="-6" dirty="0"/>
              <a:t>Rationality </a:t>
            </a:r>
            <a:r>
              <a:rPr spc="-13" dirty="0"/>
              <a:t>vs</a:t>
            </a:r>
            <a:r>
              <a:rPr spc="-113" dirty="0"/>
              <a:t> </a:t>
            </a:r>
            <a:r>
              <a:rPr dirty="0"/>
              <a:t>Omniscience</a:t>
            </a:r>
          </a:p>
        </p:txBody>
      </p:sp>
      <p:sp>
        <p:nvSpPr>
          <p:cNvPr id="4" name="object 4"/>
          <p:cNvSpPr txBox="1"/>
          <p:nvPr/>
        </p:nvSpPr>
        <p:spPr>
          <a:xfrm>
            <a:off x="398854" y="1118686"/>
            <a:ext cx="12741378" cy="4379276"/>
          </a:xfrm>
          <a:prstGeom prst="rect">
            <a:avLst/>
          </a:prstGeom>
        </p:spPr>
        <p:txBody>
          <a:bodyPr vert="horz" wrap="square" lIns="0" tIns="0" rIns="0" bIns="0" rtlCol="0">
            <a:spAutoFit/>
          </a:bodyPr>
          <a:lstStyle/>
          <a:p>
            <a:pPr marL="446705" indent="-430751">
              <a:buFont typeface="Arial"/>
              <a:buChar char="•"/>
              <a:tabLst>
                <a:tab pos="446705" algn="l"/>
              </a:tabLst>
            </a:pPr>
            <a:r>
              <a:rPr sz="4522" spc="-13" dirty="0">
                <a:latin typeface="Calibri"/>
                <a:cs typeface="Calibri"/>
              </a:rPr>
              <a:t>Rational </a:t>
            </a:r>
            <a:r>
              <a:rPr sz="4522" spc="-6" dirty="0">
                <a:latin typeface="Calibri"/>
                <a:cs typeface="Calibri"/>
              </a:rPr>
              <a:t>is </a:t>
            </a:r>
            <a:r>
              <a:rPr sz="4522" spc="-31" dirty="0">
                <a:latin typeface="Calibri"/>
                <a:cs typeface="Calibri"/>
              </a:rPr>
              <a:t>different </a:t>
            </a:r>
            <a:r>
              <a:rPr sz="4522" spc="-19" dirty="0">
                <a:latin typeface="Calibri"/>
                <a:cs typeface="Calibri"/>
              </a:rPr>
              <a:t>from</a:t>
            </a:r>
            <a:r>
              <a:rPr sz="4522" spc="-119" dirty="0">
                <a:latin typeface="Calibri"/>
                <a:cs typeface="Calibri"/>
              </a:rPr>
              <a:t> </a:t>
            </a:r>
            <a:r>
              <a:rPr sz="4522" spc="38" dirty="0">
                <a:latin typeface="Calibri"/>
                <a:cs typeface="Calibri"/>
              </a:rPr>
              <a:t>omniscience</a:t>
            </a:r>
            <a:endParaRPr sz="4522" dirty="0">
              <a:latin typeface="Calibri"/>
              <a:cs typeface="Calibri"/>
            </a:endParaRPr>
          </a:p>
          <a:p>
            <a:pPr marL="950045" marR="1707050" lvl="1" indent="-359757">
              <a:spcBef>
                <a:spcPts val="999"/>
              </a:spcBef>
              <a:buFont typeface="Arial"/>
              <a:buChar char="–"/>
              <a:tabLst>
                <a:tab pos="950843" algn="l"/>
              </a:tabLst>
            </a:pPr>
            <a:r>
              <a:rPr sz="4020" spc="-25" dirty="0">
                <a:latin typeface="Calibri"/>
                <a:cs typeface="Calibri"/>
              </a:rPr>
              <a:t>Percepts may </a:t>
            </a:r>
            <a:r>
              <a:rPr sz="4020" spc="-6" dirty="0">
                <a:latin typeface="Calibri"/>
                <a:cs typeface="Calibri"/>
              </a:rPr>
              <a:t>not supply all </a:t>
            </a:r>
            <a:r>
              <a:rPr sz="4020" spc="-25" dirty="0">
                <a:latin typeface="Calibri"/>
                <a:cs typeface="Calibri"/>
              </a:rPr>
              <a:t>relevant  </a:t>
            </a:r>
            <a:r>
              <a:rPr sz="4020" spc="-19" dirty="0">
                <a:latin typeface="Calibri"/>
                <a:cs typeface="Calibri"/>
              </a:rPr>
              <a:t>information</a:t>
            </a:r>
            <a:endParaRPr sz="4020" dirty="0">
              <a:latin typeface="Calibri"/>
              <a:cs typeface="Calibri"/>
            </a:endParaRPr>
          </a:p>
          <a:p>
            <a:pPr marL="950045" marR="1188554" lvl="1" indent="-359757">
              <a:spcBef>
                <a:spcPts val="961"/>
              </a:spcBef>
              <a:buFont typeface="Arial"/>
              <a:buChar char="–"/>
              <a:tabLst>
                <a:tab pos="950843" algn="l"/>
              </a:tabLst>
            </a:pPr>
            <a:r>
              <a:rPr sz="4020" spc="6" dirty="0">
                <a:latin typeface="Calibri"/>
                <a:cs typeface="Calibri"/>
              </a:rPr>
              <a:t>E.g., </a:t>
            </a:r>
            <a:r>
              <a:rPr sz="4020" spc="-6" dirty="0">
                <a:latin typeface="Calibri"/>
                <a:cs typeface="Calibri"/>
              </a:rPr>
              <a:t>in </a:t>
            </a:r>
            <a:r>
              <a:rPr sz="4020" spc="-25" dirty="0">
                <a:latin typeface="Calibri"/>
                <a:cs typeface="Calibri"/>
              </a:rPr>
              <a:t>card </a:t>
            </a:r>
            <a:r>
              <a:rPr sz="4020" spc="-19" dirty="0">
                <a:latin typeface="Calibri"/>
                <a:cs typeface="Calibri"/>
              </a:rPr>
              <a:t>game, </a:t>
            </a:r>
            <a:r>
              <a:rPr sz="4020" spc="-6" dirty="0">
                <a:latin typeface="Calibri"/>
                <a:cs typeface="Calibri"/>
              </a:rPr>
              <a:t>don’t know </a:t>
            </a:r>
            <a:r>
              <a:rPr sz="4020" spc="-25" dirty="0">
                <a:latin typeface="Calibri"/>
                <a:cs typeface="Calibri"/>
              </a:rPr>
              <a:t>cards </a:t>
            </a:r>
            <a:r>
              <a:rPr sz="4020" spc="-6" dirty="0">
                <a:latin typeface="Calibri"/>
                <a:cs typeface="Calibri"/>
              </a:rPr>
              <a:t>of  </a:t>
            </a:r>
            <a:r>
              <a:rPr sz="4020" spc="-19" dirty="0">
                <a:latin typeface="Calibri"/>
                <a:cs typeface="Calibri"/>
              </a:rPr>
              <a:t>others.</a:t>
            </a:r>
            <a:endParaRPr sz="4020" dirty="0">
              <a:latin typeface="Calibri"/>
              <a:cs typeface="Calibri"/>
            </a:endParaRPr>
          </a:p>
          <a:p>
            <a:pPr marL="446705" indent="-430751">
              <a:spcBef>
                <a:spcPts val="1043"/>
              </a:spcBef>
              <a:buFont typeface="Arial"/>
              <a:buChar char="•"/>
              <a:tabLst>
                <a:tab pos="446705" algn="l"/>
              </a:tabLst>
            </a:pPr>
            <a:r>
              <a:rPr sz="4522" spc="-13" dirty="0">
                <a:latin typeface="Calibri"/>
                <a:cs typeface="Calibri"/>
              </a:rPr>
              <a:t>Rational </a:t>
            </a:r>
            <a:r>
              <a:rPr sz="4522" spc="-6" dirty="0">
                <a:latin typeface="Calibri"/>
                <a:cs typeface="Calibri"/>
              </a:rPr>
              <a:t>is </a:t>
            </a:r>
            <a:r>
              <a:rPr sz="4522" spc="-31" dirty="0">
                <a:latin typeface="Calibri"/>
                <a:cs typeface="Calibri"/>
              </a:rPr>
              <a:t>different </a:t>
            </a:r>
            <a:r>
              <a:rPr sz="4522" spc="-19" dirty="0">
                <a:latin typeface="Calibri"/>
                <a:cs typeface="Calibri"/>
              </a:rPr>
              <a:t>from </a:t>
            </a:r>
            <a:r>
              <a:rPr sz="4522" spc="-6" dirty="0">
                <a:latin typeface="Calibri"/>
                <a:cs typeface="Calibri"/>
              </a:rPr>
              <a:t>being</a:t>
            </a:r>
            <a:r>
              <a:rPr sz="4522" spc="-69" dirty="0">
                <a:latin typeface="Calibri"/>
                <a:cs typeface="Calibri"/>
              </a:rPr>
              <a:t> </a:t>
            </a:r>
            <a:r>
              <a:rPr sz="4522" spc="-19" dirty="0">
                <a:latin typeface="Calibri"/>
                <a:cs typeface="Calibri"/>
              </a:rPr>
              <a:t>perfect</a:t>
            </a:r>
            <a:endParaRPr sz="4522" dirty="0">
              <a:latin typeface="Calibri"/>
              <a:cs typeface="Calibri"/>
            </a:endParaRPr>
          </a:p>
          <a:p>
            <a:pPr marL="950045" lvl="1" indent="-359757">
              <a:spcBef>
                <a:spcPts val="992"/>
              </a:spcBef>
              <a:buFont typeface="Arial"/>
              <a:buChar char="–"/>
              <a:tabLst>
                <a:tab pos="950843" algn="l"/>
              </a:tabLst>
            </a:pPr>
            <a:r>
              <a:rPr sz="4020" spc="-6" dirty="0">
                <a:latin typeface="Calibri"/>
                <a:cs typeface="Calibri"/>
              </a:rPr>
              <a:t>Rationality </a:t>
            </a:r>
            <a:r>
              <a:rPr sz="4020" spc="-19" dirty="0">
                <a:latin typeface="Calibri"/>
                <a:cs typeface="Calibri"/>
              </a:rPr>
              <a:t>maximizes </a:t>
            </a:r>
            <a:r>
              <a:rPr sz="4020" spc="19" dirty="0">
                <a:latin typeface="Calibri"/>
                <a:cs typeface="Calibri"/>
              </a:rPr>
              <a:t>expected</a:t>
            </a:r>
            <a:r>
              <a:rPr sz="4020" dirty="0">
                <a:latin typeface="Calibri"/>
                <a:cs typeface="Calibri"/>
              </a:rPr>
              <a:t> </a:t>
            </a:r>
            <a:r>
              <a:rPr sz="4020" spc="25" dirty="0">
                <a:latin typeface="Calibri"/>
                <a:cs typeface="Calibri"/>
              </a:rPr>
              <a:t>outcome</a:t>
            </a:r>
            <a:endParaRPr sz="4020" dirty="0">
              <a:latin typeface="Calibri"/>
              <a:cs typeface="Calibri"/>
            </a:endParaRPr>
          </a:p>
          <a:p>
            <a:pPr marL="950045"/>
            <a:r>
              <a:rPr sz="4020" spc="-6" dirty="0">
                <a:latin typeface="Calibri"/>
                <a:cs typeface="Calibri"/>
              </a:rPr>
              <a:t>while </a:t>
            </a:r>
            <a:r>
              <a:rPr sz="4020" spc="-19" dirty="0">
                <a:latin typeface="Calibri"/>
                <a:cs typeface="Calibri"/>
              </a:rPr>
              <a:t>perfection maximizes </a:t>
            </a:r>
            <a:r>
              <a:rPr sz="4020" spc="44" dirty="0">
                <a:latin typeface="Calibri"/>
                <a:cs typeface="Calibri"/>
              </a:rPr>
              <a:t>actual</a:t>
            </a:r>
            <a:r>
              <a:rPr sz="4020" spc="38" dirty="0">
                <a:latin typeface="Calibri"/>
                <a:cs typeface="Calibri"/>
              </a:rPr>
              <a:t> </a:t>
            </a:r>
            <a:r>
              <a:rPr sz="4020" spc="19" dirty="0">
                <a:latin typeface="Calibri"/>
                <a:cs typeface="Calibri"/>
              </a:rPr>
              <a:t>outcome.</a:t>
            </a:r>
            <a:endParaRPr sz="4020" dirty="0">
              <a:latin typeface="Calibri"/>
              <a:cs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xfrm>
            <a:off x="14503158" y="7551634"/>
            <a:ext cx="320675" cy="230896"/>
          </a:xfrm>
          <a:prstGeom prst="rect">
            <a:avLst/>
          </a:prstGeom>
        </p:spPr>
        <p:txBody>
          <a:bodyPr vert="horz" wrap="square" lIns="0" tIns="12763" rIns="0" bIns="0" rtlCol="0">
            <a:spAutoFit/>
          </a:bodyPr>
          <a:lstStyle/>
          <a:p>
            <a:pPr marL="31907">
              <a:lnSpc>
                <a:spcPts val="1652"/>
              </a:lnSpc>
              <a:spcBef>
                <a:spcPts val="100"/>
              </a:spcBef>
            </a:pPr>
            <a:fld id="{81D60167-4931-47E6-BA6A-407CBD079E47}" type="slidenum">
              <a:rPr dirty="0"/>
              <a:pPr marL="31907">
                <a:lnSpc>
                  <a:spcPts val="1652"/>
                </a:lnSpc>
                <a:spcBef>
                  <a:spcPts val="100"/>
                </a:spcBef>
              </a:pPr>
              <a:t>22</a:t>
            </a:fld>
            <a:endParaRPr dirty="0"/>
          </a:p>
        </p:txBody>
      </p:sp>
      <p:sp>
        <p:nvSpPr>
          <p:cNvPr id="2" name="object 2"/>
          <p:cNvSpPr txBox="1">
            <a:spLocks noGrp="1"/>
          </p:cNvSpPr>
          <p:nvPr>
            <p:ph type="title"/>
          </p:nvPr>
        </p:nvSpPr>
        <p:spPr>
          <a:xfrm>
            <a:off x="1001713" y="0"/>
            <a:ext cx="10473734" cy="850554"/>
          </a:xfrm>
          <a:prstGeom prst="rect">
            <a:avLst/>
          </a:prstGeom>
        </p:spPr>
        <p:txBody>
          <a:bodyPr vert="horz" wrap="square" lIns="0" tIns="0" rIns="0" bIns="0" rtlCol="0">
            <a:spAutoFit/>
          </a:bodyPr>
          <a:lstStyle/>
          <a:p>
            <a:pPr marL="15954"/>
            <a:r>
              <a:rPr dirty="0"/>
              <a:t>Specifying the </a:t>
            </a:r>
            <a:r>
              <a:rPr spc="-107" dirty="0"/>
              <a:t>Task</a:t>
            </a:r>
            <a:r>
              <a:rPr spc="-88" dirty="0"/>
              <a:t> </a:t>
            </a:r>
            <a:r>
              <a:rPr spc="-19" dirty="0"/>
              <a:t>Environments</a:t>
            </a:r>
          </a:p>
        </p:txBody>
      </p:sp>
      <p:sp>
        <p:nvSpPr>
          <p:cNvPr id="3" name="object 3"/>
          <p:cNvSpPr txBox="1"/>
          <p:nvPr/>
        </p:nvSpPr>
        <p:spPr>
          <a:xfrm>
            <a:off x="163512" y="1035050"/>
            <a:ext cx="13106400" cy="6551665"/>
          </a:xfrm>
          <a:prstGeom prst="rect">
            <a:avLst/>
          </a:prstGeom>
        </p:spPr>
        <p:txBody>
          <a:bodyPr vert="horz" wrap="square" lIns="0" tIns="0" rIns="0" bIns="0" rtlCol="0">
            <a:spAutoFit/>
          </a:bodyPr>
          <a:lstStyle/>
          <a:p>
            <a:pPr marL="446705" indent="-430751">
              <a:lnSpc>
                <a:spcPts val="3436"/>
              </a:lnSpc>
              <a:buFont typeface="Arial"/>
              <a:buChar char="•"/>
              <a:tabLst>
                <a:tab pos="445907" algn="l"/>
                <a:tab pos="446705" algn="l"/>
                <a:tab pos="1353675" algn="l"/>
                <a:tab pos="3616713" algn="l"/>
                <a:tab pos="4341809" algn="l"/>
                <a:tab pos="6189253" algn="l"/>
                <a:tab pos="6930305" algn="l"/>
                <a:tab pos="8649320" algn="l"/>
                <a:tab pos="9194938" algn="l"/>
              </a:tabLst>
            </a:pPr>
            <a:r>
              <a:rPr sz="3200" spc="-214" dirty="0">
                <a:solidFill>
                  <a:srgbClr val="FF0000"/>
                </a:solidFill>
                <a:latin typeface="Calibri"/>
                <a:cs typeface="Calibri"/>
              </a:rPr>
              <a:t>T</a:t>
            </a:r>
            <a:r>
              <a:rPr sz="3200" spc="38" dirty="0">
                <a:solidFill>
                  <a:srgbClr val="FF0000"/>
                </a:solidFill>
                <a:latin typeface="Calibri"/>
                <a:cs typeface="Calibri"/>
              </a:rPr>
              <a:t>a</a:t>
            </a:r>
            <a:r>
              <a:rPr sz="3200" spc="25" dirty="0">
                <a:solidFill>
                  <a:srgbClr val="FF0000"/>
                </a:solidFill>
                <a:latin typeface="Calibri"/>
                <a:cs typeface="Calibri"/>
              </a:rPr>
              <a:t>s</a:t>
            </a:r>
            <a:r>
              <a:rPr sz="3200" spc="75" dirty="0">
                <a:solidFill>
                  <a:srgbClr val="FF0000"/>
                </a:solidFill>
                <a:latin typeface="Calibri"/>
                <a:cs typeface="Calibri"/>
              </a:rPr>
              <a:t>k</a:t>
            </a:r>
            <a:r>
              <a:rPr sz="3200" dirty="0">
                <a:solidFill>
                  <a:srgbClr val="FF0000"/>
                </a:solidFill>
                <a:latin typeface="Calibri"/>
                <a:cs typeface="Calibri"/>
              </a:rPr>
              <a:t>	</a:t>
            </a:r>
            <a:r>
              <a:rPr lang="en-US" sz="3200" spc="-6" dirty="0">
                <a:solidFill>
                  <a:srgbClr val="FF0000"/>
                </a:solidFill>
                <a:latin typeface="Calibri"/>
                <a:cs typeface="Calibri"/>
              </a:rPr>
              <a:t>Environments </a:t>
            </a:r>
            <a:r>
              <a:rPr sz="3200" dirty="0">
                <a:latin typeface="Calibri"/>
                <a:cs typeface="Calibri"/>
              </a:rPr>
              <a:t>a</a:t>
            </a:r>
            <a:r>
              <a:rPr sz="3200" spc="-50" dirty="0">
                <a:latin typeface="Calibri"/>
                <a:cs typeface="Calibri"/>
              </a:rPr>
              <a:t>r</a:t>
            </a:r>
            <a:r>
              <a:rPr sz="3200" spc="6" dirty="0">
                <a:latin typeface="Calibri"/>
                <a:cs typeface="Calibri"/>
              </a:rPr>
              <a:t>e</a:t>
            </a:r>
            <a:r>
              <a:rPr lang="en-US" sz="3200" spc="6" dirty="0">
                <a:latin typeface="Calibri"/>
                <a:cs typeface="Calibri"/>
              </a:rPr>
              <a:t> </a:t>
            </a:r>
            <a:r>
              <a:rPr sz="3200" dirty="0">
                <a:latin typeface="Calibri"/>
                <a:cs typeface="Calibri"/>
              </a:rPr>
              <a:t>e</a:t>
            </a:r>
            <a:r>
              <a:rPr sz="3200" spc="-6" dirty="0">
                <a:latin typeface="Calibri"/>
                <a:cs typeface="Calibri"/>
              </a:rPr>
              <a:t>s</a:t>
            </a:r>
            <a:r>
              <a:rPr sz="3200" spc="-13" dirty="0">
                <a:latin typeface="Calibri"/>
                <a:cs typeface="Calibri"/>
              </a:rPr>
              <a:t>s</a:t>
            </a:r>
            <a:r>
              <a:rPr sz="3200" dirty="0">
                <a:latin typeface="Calibri"/>
                <a:cs typeface="Calibri"/>
              </a:rPr>
              <a:t>e</a:t>
            </a:r>
            <a:r>
              <a:rPr sz="3200" spc="-31" dirty="0">
                <a:latin typeface="Calibri"/>
                <a:cs typeface="Calibri"/>
              </a:rPr>
              <a:t>n</a:t>
            </a:r>
            <a:r>
              <a:rPr sz="3200" dirty="0">
                <a:latin typeface="Calibri"/>
                <a:cs typeface="Calibri"/>
              </a:rPr>
              <a:t>tially	t</a:t>
            </a:r>
            <a:r>
              <a:rPr sz="3200" spc="-6" dirty="0">
                <a:latin typeface="Calibri"/>
                <a:cs typeface="Calibri"/>
              </a:rPr>
              <a:t>h</a:t>
            </a:r>
            <a:r>
              <a:rPr sz="3200" spc="6" dirty="0">
                <a:latin typeface="Calibri"/>
                <a:cs typeface="Calibri"/>
              </a:rPr>
              <a:t>e</a:t>
            </a:r>
            <a:r>
              <a:rPr sz="3200" dirty="0">
                <a:latin typeface="Calibri"/>
                <a:cs typeface="Calibri"/>
              </a:rPr>
              <a:t>	</a:t>
            </a:r>
            <a:r>
              <a:rPr sz="3200" spc="19" dirty="0">
                <a:latin typeface="Calibri"/>
                <a:cs typeface="Calibri"/>
              </a:rPr>
              <a:t>p</a:t>
            </a:r>
            <a:r>
              <a:rPr sz="3200" spc="-13" dirty="0">
                <a:latin typeface="Calibri"/>
                <a:cs typeface="Calibri"/>
              </a:rPr>
              <a:t>r</a:t>
            </a:r>
            <a:r>
              <a:rPr sz="3200" spc="31" dirty="0">
                <a:latin typeface="Calibri"/>
                <a:cs typeface="Calibri"/>
              </a:rPr>
              <a:t>o</a:t>
            </a:r>
            <a:r>
              <a:rPr sz="3200" spc="19" dirty="0">
                <a:latin typeface="Calibri"/>
                <a:cs typeface="Calibri"/>
              </a:rPr>
              <a:t>b</a:t>
            </a:r>
            <a:r>
              <a:rPr sz="3200" spc="25" dirty="0">
                <a:latin typeface="Calibri"/>
                <a:cs typeface="Calibri"/>
              </a:rPr>
              <a:t>l</a:t>
            </a:r>
            <a:r>
              <a:rPr sz="3200" spc="19" dirty="0">
                <a:latin typeface="Calibri"/>
                <a:cs typeface="Calibri"/>
              </a:rPr>
              <a:t>e</a:t>
            </a:r>
            <a:r>
              <a:rPr sz="3200" spc="44" dirty="0">
                <a:latin typeface="Calibri"/>
                <a:cs typeface="Calibri"/>
              </a:rPr>
              <a:t>m</a:t>
            </a:r>
            <a:r>
              <a:rPr sz="3200" spc="25" dirty="0">
                <a:latin typeface="Calibri"/>
                <a:cs typeface="Calibri"/>
              </a:rPr>
              <a:t>s</a:t>
            </a:r>
            <a:r>
              <a:rPr sz="3200" dirty="0">
                <a:latin typeface="Calibri"/>
                <a:cs typeface="Calibri"/>
              </a:rPr>
              <a:t>	</a:t>
            </a:r>
            <a:r>
              <a:rPr sz="3200" spc="-31" dirty="0">
                <a:latin typeface="Calibri"/>
                <a:cs typeface="Calibri"/>
              </a:rPr>
              <a:t>t</a:t>
            </a:r>
            <a:r>
              <a:rPr sz="3200" spc="-13" dirty="0">
                <a:latin typeface="Calibri"/>
                <a:cs typeface="Calibri"/>
              </a:rPr>
              <a:t>o</a:t>
            </a:r>
            <a:r>
              <a:rPr sz="3200" dirty="0">
                <a:latin typeface="Calibri"/>
                <a:cs typeface="Calibri"/>
              </a:rPr>
              <a:t>	w</a:t>
            </a:r>
            <a:r>
              <a:rPr sz="3200" spc="-6" dirty="0">
                <a:latin typeface="Calibri"/>
                <a:cs typeface="Calibri"/>
              </a:rPr>
              <a:t>h</a:t>
            </a:r>
            <a:r>
              <a:rPr sz="3200" dirty="0">
                <a:latin typeface="Calibri"/>
                <a:cs typeface="Calibri"/>
              </a:rPr>
              <a:t>ic</a:t>
            </a:r>
            <a:r>
              <a:rPr sz="3200" spc="-6" dirty="0">
                <a:latin typeface="Calibri"/>
                <a:cs typeface="Calibri"/>
              </a:rPr>
              <a:t>h</a:t>
            </a:r>
            <a:r>
              <a:rPr lang="en-US" sz="3200" dirty="0">
                <a:latin typeface="Calibri"/>
                <a:cs typeface="Calibri"/>
              </a:rPr>
              <a:t> </a:t>
            </a:r>
            <a:r>
              <a:rPr sz="3200" spc="19" dirty="0">
                <a:latin typeface="Calibri"/>
                <a:cs typeface="Calibri"/>
              </a:rPr>
              <a:t>rational </a:t>
            </a:r>
            <a:r>
              <a:rPr sz="3200" spc="13" dirty="0">
                <a:latin typeface="Calibri"/>
                <a:cs typeface="Calibri"/>
              </a:rPr>
              <a:t>agents </a:t>
            </a:r>
            <a:r>
              <a:rPr sz="3200" spc="-13" dirty="0">
                <a:latin typeface="Calibri"/>
                <a:cs typeface="Calibri"/>
              </a:rPr>
              <a:t>are </a:t>
            </a:r>
            <a:r>
              <a:rPr sz="3200" dirty="0">
                <a:latin typeface="Calibri"/>
                <a:cs typeface="Calibri"/>
              </a:rPr>
              <a:t>the</a:t>
            </a:r>
            <a:r>
              <a:rPr sz="3200" spc="-113" dirty="0">
                <a:latin typeface="Calibri"/>
                <a:cs typeface="Calibri"/>
              </a:rPr>
              <a:t> </a:t>
            </a:r>
            <a:r>
              <a:rPr sz="3200" spc="25" dirty="0">
                <a:latin typeface="Calibri"/>
                <a:cs typeface="Calibri"/>
              </a:rPr>
              <a:t>solutions.</a:t>
            </a:r>
            <a:endParaRPr sz="3200" dirty="0">
              <a:latin typeface="Calibri"/>
              <a:cs typeface="Calibri"/>
            </a:endParaRPr>
          </a:p>
          <a:p>
            <a:pPr marL="446705" marR="6381" indent="-430751" algn="just">
              <a:lnSpc>
                <a:spcPts val="3254"/>
              </a:lnSpc>
              <a:spcBef>
                <a:spcPts val="1558"/>
              </a:spcBef>
              <a:buFont typeface="Arial"/>
              <a:buChar char="•"/>
              <a:tabLst>
                <a:tab pos="446705" algn="l"/>
              </a:tabLst>
            </a:pPr>
            <a:r>
              <a:rPr sz="3200" spc="-6" dirty="0">
                <a:latin typeface="Calibri"/>
                <a:cs typeface="Calibri"/>
              </a:rPr>
              <a:t>In designing </a:t>
            </a:r>
            <a:r>
              <a:rPr sz="3200" dirty="0">
                <a:latin typeface="Calibri"/>
                <a:cs typeface="Calibri"/>
              </a:rPr>
              <a:t>an </a:t>
            </a:r>
            <a:r>
              <a:rPr sz="3200" spc="-13" dirty="0">
                <a:latin typeface="Calibri"/>
                <a:cs typeface="Calibri"/>
              </a:rPr>
              <a:t>agent </a:t>
            </a:r>
            <a:r>
              <a:rPr sz="3200" spc="-6" dirty="0">
                <a:latin typeface="Calibri"/>
                <a:cs typeface="Calibri"/>
              </a:rPr>
              <a:t>the </a:t>
            </a:r>
            <a:r>
              <a:rPr sz="3200" spc="-19" dirty="0">
                <a:latin typeface="Calibri"/>
                <a:cs typeface="Calibri"/>
              </a:rPr>
              <a:t>first step </a:t>
            </a:r>
            <a:r>
              <a:rPr sz="3200" spc="-13" dirty="0">
                <a:latin typeface="Calibri"/>
                <a:cs typeface="Calibri"/>
              </a:rPr>
              <a:t>must </a:t>
            </a:r>
            <a:r>
              <a:rPr sz="3200" spc="-25" dirty="0">
                <a:latin typeface="Calibri"/>
                <a:cs typeface="Calibri"/>
              </a:rPr>
              <a:t>always </a:t>
            </a:r>
            <a:r>
              <a:rPr sz="3200" dirty="0">
                <a:latin typeface="Calibri"/>
                <a:cs typeface="Calibri"/>
              </a:rPr>
              <a:t>be </a:t>
            </a:r>
            <a:r>
              <a:rPr sz="3200" spc="-25" dirty="0">
                <a:latin typeface="Calibri"/>
                <a:cs typeface="Calibri"/>
              </a:rPr>
              <a:t>to </a:t>
            </a:r>
            <a:r>
              <a:rPr sz="3200" spc="-6" dirty="0">
                <a:latin typeface="Calibri"/>
                <a:cs typeface="Calibri"/>
              </a:rPr>
              <a:t>specify  </a:t>
            </a:r>
            <a:r>
              <a:rPr sz="3200" dirty="0">
                <a:solidFill>
                  <a:srgbClr val="FF0000"/>
                </a:solidFill>
                <a:latin typeface="Calibri"/>
                <a:cs typeface="Calibri"/>
              </a:rPr>
              <a:t>the </a:t>
            </a:r>
            <a:r>
              <a:rPr sz="3200" spc="31" dirty="0">
                <a:solidFill>
                  <a:srgbClr val="FF0000"/>
                </a:solidFill>
                <a:latin typeface="Calibri"/>
                <a:cs typeface="Calibri"/>
              </a:rPr>
              <a:t>task </a:t>
            </a:r>
            <a:r>
              <a:rPr sz="3200" spc="19" dirty="0">
                <a:solidFill>
                  <a:srgbClr val="FF0000"/>
                </a:solidFill>
                <a:latin typeface="Calibri"/>
                <a:cs typeface="Calibri"/>
              </a:rPr>
              <a:t>environment </a:t>
            </a:r>
            <a:r>
              <a:rPr sz="3200" dirty="0">
                <a:solidFill>
                  <a:srgbClr val="FF0000"/>
                </a:solidFill>
                <a:latin typeface="Calibri"/>
                <a:cs typeface="Calibri"/>
              </a:rPr>
              <a:t>as fully as </a:t>
            </a:r>
            <a:r>
              <a:rPr sz="3200" spc="-6" dirty="0">
                <a:solidFill>
                  <a:srgbClr val="FF0000"/>
                </a:solidFill>
                <a:latin typeface="Calibri"/>
                <a:cs typeface="Calibri"/>
              </a:rPr>
              <a:t>possible a.k.a </a:t>
            </a:r>
            <a:r>
              <a:rPr sz="3200" spc="-19" dirty="0">
                <a:solidFill>
                  <a:srgbClr val="FF0000"/>
                </a:solidFill>
                <a:latin typeface="Calibri"/>
                <a:cs typeface="Calibri"/>
              </a:rPr>
              <a:t>PEAS  </a:t>
            </a:r>
            <a:r>
              <a:rPr sz="3200" spc="-13" dirty="0">
                <a:solidFill>
                  <a:srgbClr val="FF0000"/>
                </a:solidFill>
                <a:latin typeface="Calibri"/>
                <a:cs typeface="Calibri"/>
              </a:rPr>
              <a:t>(Performance </a:t>
            </a:r>
            <a:r>
              <a:rPr sz="3200" spc="-6" dirty="0">
                <a:solidFill>
                  <a:srgbClr val="FF0000"/>
                </a:solidFill>
                <a:latin typeface="Calibri"/>
                <a:cs typeface="Calibri"/>
              </a:rPr>
              <a:t>measure, </a:t>
            </a:r>
            <a:r>
              <a:rPr sz="3200" spc="-13" dirty="0">
                <a:solidFill>
                  <a:srgbClr val="FF0000"/>
                </a:solidFill>
                <a:latin typeface="Calibri"/>
                <a:cs typeface="Calibri"/>
              </a:rPr>
              <a:t>Environment, Actuators,</a:t>
            </a:r>
            <a:r>
              <a:rPr sz="3200" spc="-94" dirty="0">
                <a:solidFill>
                  <a:srgbClr val="FF0000"/>
                </a:solidFill>
                <a:latin typeface="Calibri"/>
                <a:cs typeface="Calibri"/>
              </a:rPr>
              <a:t> </a:t>
            </a:r>
            <a:r>
              <a:rPr sz="3200" spc="-13" dirty="0">
                <a:solidFill>
                  <a:srgbClr val="FF0000"/>
                </a:solidFill>
                <a:latin typeface="Calibri"/>
                <a:cs typeface="Calibri"/>
              </a:rPr>
              <a:t>Sensors)</a:t>
            </a:r>
            <a:endParaRPr sz="3200" dirty="0">
              <a:solidFill>
                <a:srgbClr val="FF0000"/>
              </a:solidFill>
              <a:latin typeface="Calibri"/>
              <a:cs typeface="Calibri"/>
            </a:endParaRPr>
          </a:p>
          <a:p>
            <a:pPr marL="446705" marR="9572" indent="-430751" algn="just">
              <a:lnSpc>
                <a:spcPct val="80000"/>
              </a:lnSpc>
              <a:spcBef>
                <a:spcPts val="1533"/>
              </a:spcBef>
              <a:buFont typeface="Arial"/>
              <a:buChar char="•"/>
              <a:tabLst>
                <a:tab pos="446705" algn="l"/>
              </a:tabLst>
            </a:pPr>
            <a:r>
              <a:rPr sz="3200" spc="25" dirty="0">
                <a:latin typeface="Calibri"/>
                <a:cs typeface="Calibri"/>
              </a:rPr>
              <a:t>Example (Automated </a:t>
            </a:r>
            <a:r>
              <a:rPr sz="3200" spc="-6" dirty="0">
                <a:latin typeface="Calibri"/>
                <a:cs typeface="Calibri"/>
              </a:rPr>
              <a:t>Taxi): </a:t>
            </a:r>
            <a:r>
              <a:rPr sz="3200" spc="-31" dirty="0">
                <a:latin typeface="Calibri"/>
                <a:cs typeface="Calibri"/>
              </a:rPr>
              <a:t>Consider, </a:t>
            </a:r>
            <a:r>
              <a:rPr sz="3200" spc="-6" dirty="0">
                <a:latin typeface="Calibri"/>
                <a:cs typeface="Calibri"/>
              </a:rPr>
              <a:t>e.g., </a:t>
            </a:r>
            <a:r>
              <a:rPr sz="3200" dirty="0">
                <a:latin typeface="Calibri"/>
                <a:cs typeface="Calibri"/>
              </a:rPr>
              <a:t>the </a:t>
            </a:r>
            <a:r>
              <a:rPr sz="3200" spc="-13" dirty="0">
                <a:latin typeface="Calibri"/>
                <a:cs typeface="Calibri"/>
              </a:rPr>
              <a:t>task </a:t>
            </a:r>
            <a:r>
              <a:rPr sz="3200" spc="-6" dirty="0">
                <a:latin typeface="Calibri"/>
                <a:cs typeface="Calibri"/>
              </a:rPr>
              <a:t>of  designing </a:t>
            </a:r>
            <a:r>
              <a:rPr sz="3200" dirty="0">
                <a:latin typeface="Calibri"/>
                <a:cs typeface="Calibri"/>
              </a:rPr>
              <a:t>an </a:t>
            </a:r>
            <a:r>
              <a:rPr sz="3200" spc="-13" dirty="0">
                <a:latin typeface="Calibri"/>
                <a:cs typeface="Calibri"/>
              </a:rPr>
              <a:t>automated </a:t>
            </a:r>
            <a:r>
              <a:rPr sz="3200" spc="-19" dirty="0">
                <a:latin typeface="Calibri"/>
                <a:cs typeface="Calibri"/>
              </a:rPr>
              <a:t>taxi </a:t>
            </a:r>
            <a:r>
              <a:rPr sz="3200" spc="-6" dirty="0">
                <a:latin typeface="Calibri"/>
                <a:cs typeface="Calibri"/>
              </a:rPr>
              <a:t>driver</a:t>
            </a:r>
            <a:r>
              <a:rPr sz="3200" spc="-57" dirty="0">
                <a:latin typeface="Calibri"/>
                <a:cs typeface="Calibri"/>
              </a:rPr>
              <a:t> </a:t>
            </a:r>
            <a:r>
              <a:rPr sz="3200" spc="-13" dirty="0">
                <a:latin typeface="Calibri"/>
                <a:cs typeface="Calibri"/>
              </a:rPr>
              <a:t>agent:</a:t>
            </a:r>
            <a:endParaRPr sz="3200" dirty="0">
              <a:latin typeface="Calibri"/>
              <a:cs typeface="Calibri"/>
            </a:endParaRPr>
          </a:p>
          <a:p>
            <a:pPr marL="950045" marR="367734" lvl="1" indent="-359757">
              <a:lnSpc>
                <a:spcPct val="80000"/>
              </a:lnSpc>
              <a:spcBef>
                <a:spcPts val="1501"/>
              </a:spcBef>
              <a:buFont typeface="Arial"/>
              <a:buChar char="–"/>
              <a:tabLst>
                <a:tab pos="950843" algn="l"/>
              </a:tabLst>
            </a:pPr>
            <a:r>
              <a:rPr sz="3200" spc="13" dirty="0">
                <a:latin typeface="Calibri"/>
                <a:cs typeface="Calibri"/>
              </a:rPr>
              <a:t>Performance </a:t>
            </a:r>
            <a:r>
              <a:rPr sz="3200" spc="19" dirty="0">
                <a:latin typeface="Calibri"/>
                <a:cs typeface="Calibri"/>
              </a:rPr>
              <a:t>measure: </a:t>
            </a:r>
            <a:r>
              <a:rPr sz="3200" spc="-19" dirty="0">
                <a:latin typeface="Calibri"/>
                <a:cs typeface="Calibri"/>
              </a:rPr>
              <a:t>Safe, fast, </a:t>
            </a:r>
            <a:r>
              <a:rPr sz="3200" spc="-13" dirty="0">
                <a:latin typeface="Calibri"/>
                <a:cs typeface="Calibri"/>
              </a:rPr>
              <a:t>legal, </a:t>
            </a:r>
            <a:r>
              <a:rPr sz="3200" spc="-19" dirty="0">
                <a:latin typeface="Calibri"/>
                <a:cs typeface="Calibri"/>
              </a:rPr>
              <a:t>comfortable </a:t>
            </a:r>
            <a:r>
              <a:rPr sz="3200" dirty="0">
                <a:latin typeface="Calibri"/>
                <a:cs typeface="Calibri"/>
              </a:rPr>
              <a:t>trip,  </a:t>
            </a:r>
            <a:r>
              <a:rPr sz="3200" spc="-13" dirty="0">
                <a:latin typeface="Calibri"/>
                <a:cs typeface="Calibri"/>
              </a:rPr>
              <a:t>maximize</a:t>
            </a:r>
            <a:r>
              <a:rPr sz="3200" spc="-143" dirty="0">
                <a:latin typeface="Calibri"/>
                <a:cs typeface="Calibri"/>
              </a:rPr>
              <a:t> </a:t>
            </a:r>
            <a:r>
              <a:rPr sz="3200" spc="-13" dirty="0">
                <a:latin typeface="Calibri"/>
                <a:cs typeface="Calibri"/>
              </a:rPr>
              <a:t>profits</a:t>
            </a:r>
            <a:r>
              <a:rPr lang="en-US" sz="3200" spc="-13" dirty="0">
                <a:latin typeface="Calibri"/>
                <a:cs typeface="Calibri"/>
              </a:rPr>
              <a:t>.</a:t>
            </a:r>
            <a:endParaRPr sz="3200" dirty="0">
              <a:latin typeface="Calibri"/>
              <a:cs typeface="Calibri"/>
            </a:endParaRPr>
          </a:p>
          <a:p>
            <a:pPr marL="950045" lvl="1" indent="-359757">
              <a:spcBef>
                <a:spcPts val="898"/>
              </a:spcBef>
              <a:buFont typeface="Arial"/>
              <a:buChar char="–"/>
              <a:tabLst>
                <a:tab pos="950843" algn="l"/>
              </a:tabLst>
            </a:pPr>
            <a:r>
              <a:rPr sz="3200" spc="19" dirty="0">
                <a:latin typeface="Calibri"/>
                <a:cs typeface="Calibri"/>
              </a:rPr>
              <a:t>Environment: </a:t>
            </a:r>
            <a:r>
              <a:rPr sz="3200" spc="-13" dirty="0">
                <a:latin typeface="Calibri"/>
                <a:cs typeface="Calibri"/>
              </a:rPr>
              <a:t>Roads, </a:t>
            </a:r>
            <a:r>
              <a:rPr sz="3200" dirty="0">
                <a:latin typeface="Calibri"/>
                <a:cs typeface="Calibri"/>
              </a:rPr>
              <a:t>other </a:t>
            </a:r>
            <a:r>
              <a:rPr sz="3200" spc="-19" dirty="0">
                <a:latin typeface="Calibri"/>
                <a:cs typeface="Calibri"/>
              </a:rPr>
              <a:t>traffic, </a:t>
            </a:r>
            <a:r>
              <a:rPr sz="3200" spc="-6" dirty="0">
                <a:latin typeface="Calibri"/>
                <a:cs typeface="Calibri"/>
              </a:rPr>
              <a:t>pedestrians,</a:t>
            </a:r>
            <a:r>
              <a:rPr sz="3200" spc="-75" dirty="0">
                <a:latin typeface="Calibri"/>
                <a:cs typeface="Calibri"/>
              </a:rPr>
              <a:t> </a:t>
            </a:r>
            <a:r>
              <a:rPr sz="3200" spc="-13" dirty="0">
                <a:latin typeface="Calibri"/>
                <a:cs typeface="Calibri"/>
              </a:rPr>
              <a:t>customers</a:t>
            </a:r>
            <a:r>
              <a:rPr lang="en-US" sz="3200" spc="-13" dirty="0">
                <a:latin typeface="Calibri"/>
                <a:cs typeface="Calibri"/>
              </a:rPr>
              <a:t>.</a:t>
            </a:r>
            <a:endParaRPr sz="3200" dirty="0">
              <a:latin typeface="Calibri"/>
              <a:cs typeface="Calibri"/>
            </a:endParaRPr>
          </a:p>
          <a:p>
            <a:pPr marL="950045" lvl="1" indent="-359757">
              <a:spcBef>
                <a:spcPts val="716"/>
              </a:spcBef>
              <a:buFont typeface="Arial"/>
              <a:buChar char="–"/>
              <a:tabLst>
                <a:tab pos="950843" algn="l"/>
              </a:tabLst>
            </a:pPr>
            <a:r>
              <a:rPr sz="3200" spc="19" dirty="0">
                <a:latin typeface="Calibri"/>
                <a:cs typeface="Calibri"/>
              </a:rPr>
              <a:t>Actuators: </a:t>
            </a:r>
            <a:r>
              <a:rPr sz="3200" spc="-6" dirty="0">
                <a:latin typeface="Calibri"/>
                <a:cs typeface="Calibri"/>
              </a:rPr>
              <a:t>Steering </a:t>
            </a:r>
            <a:r>
              <a:rPr sz="3200" dirty="0">
                <a:latin typeface="Calibri"/>
                <a:cs typeface="Calibri"/>
              </a:rPr>
              <a:t>wheel, </a:t>
            </a:r>
            <a:r>
              <a:rPr sz="3200" spc="-31" dirty="0">
                <a:latin typeface="Calibri"/>
                <a:cs typeface="Calibri"/>
              </a:rPr>
              <a:t>accelerator, </a:t>
            </a:r>
            <a:r>
              <a:rPr sz="3200" spc="-25" dirty="0">
                <a:latin typeface="Calibri"/>
                <a:cs typeface="Calibri"/>
              </a:rPr>
              <a:t>brake, </a:t>
            </a:r>
            <a:r>
              <a:rPr sz="3200" spc="-6" dirty="0">
                <a:latin typeface="Calibri"/>
                <a:cs typeface="Calibri"/>
              </a:rPr>
              <a:t>signal,</a:t>
            </a:r>
            <a:r>
              <a:rPr sz="3200" spc="-82" dirty="0">
                <a:latin typeface="Calibri"/>
                <a:cs typeface="Calibri"/>
              </a:rPr>
              <a:t> </a:t>
            </a:r>
            <a:r>
              <a:rPr sz="3200" spc="-6" dirty="0">
                <a:latin typeface="Calibri"/>
                <a:cs typeface="Calibri"/>
              </a:rPr>
              <a:t>horn</a:t>
            </a:r>
            <a:r>
              <a:rPr lang="en-US" sz="3200" spc="-6" dirty="0">
                <a:latin typeface="Calibri"/>
                <a:cs typeface="Calibri"/>
              </a:rPr>
              <a:t>.</a:t>
            </a:r>
            <a:endParaRPr sz="3200" dirty="0">
              <a:latin typeface="Calibri"/>
              <a:cs typeface="Calibri"/>
            </a:endParaRPr>
          </a:p>
          <a:p>
            <a:pPr marL="950045" marR="589491" lvl="1" indent="-359757">
              <a:lnSpc>
                <a:spcPct val="80000"/>
              </a:lnSpc>
              <a:spcBef>
                <a:spcPts val="1985"/>
              </a:spcBef>
              <a:buFont typeface="Arial"/>
              <a:buChar char="–"/>
              <a:tabLst>
                <a:tab pos="950843" algn="l"/>
              </a:tabLst>
            </a:pPr>
            <a:r>
              <a:rPr sz="3200" spc="19" dirty="0">
                <a:latin typeface="Calibri"/>
                <a:cs typeface="Calibri"/>
              </a:rPr>
              <a:t>Sensors: </a:t>
            </a:r>
            <a:r>
              <a:rPr sz="3200" spc="-6" dirty="0">
                <a:latin typeface="Calibri"/>
                <a:cs typeface="Calibri"/>
              </a:rPr>
              <a:t>Cameras, </a:t>
            </a:r>
            <a:r>
              <a:rPr sz="3200" spc="-50" dirty="0">
                <a:latin typeface="Calibri"/>
                <a:cs typeface="Calibri"/>
              </a:rPr>
              <a:t>sonar, </a:t>
            </a:r>
            <a:r>
              <a:rPr sz="3200" spc="-25" dirty="0">
                <a:latin typeface="Calibri"/>
                <a:cs typeface="Calibri"/>
              </a:rPr>
              <a:t>speedometer, </a:t>
            </a:r>
            <a:r>
              <a:rPr sz="3200" spc="-6" dirty="0">
                <a:latin typeface="Calibri"/>
                <a:cs typeface="Calibri"/>
              </a:rPr>
              <a:t>GPS, </a:t>
            </a:r>
            <a:r>
              <a:rPr sz="3200" spc="-38" dirty="0">
                <a:latin typeface="Calibri"/>
                <a:cs typeface="Calibri"/>
              </a:rPr>
              <a:t>odometer,  </a:t>
            </a:r>
            <a:r>
              <a:rPr sz="3200" dirty="0">
                <a:latin typeface="Calibri"/>
                <a:cs typeface="Calibri"/>
              </a:rPr>
              <a:t>engine </a:t>
            </a:r>
            <a:r>
              <a:rPr sz="3200" spc="-13" dirty="0">
                <a:latin typeface="Calibri"/>
                <a:cs typeface="Calibri"/>
              </a:rPr>
              <a:t>sensors,</a:t>
            </a:r>
            <a:r>
              <a:rPr sz="3200" spc="-75" dirty="0">
                <a:latin typeface="Calibri"/>
                <a:cs typeface="Calibri"/>
              </a:rPr>
              <a:t> </a:t>
            </a:r>
            <a:r>
              <a:rPr sz="3200" spc="-25" dirty="0">
                <a:latin typeface="Calibri"/>
                <a:cs typeface="Calibri"/>
              </a:rPr>
              <a:t>keyboard</a:t>
            </a:r>
            <a:r>
              <a:rPr lang="en-US" sz="3200" spc="-25" dirty="0">
                <a:latin typeface="Calibri"/>
                <a:cs typeface="Calibri"/>
              </a:rPr>
              <a:t>.</a:t>
            </a:r>
            <a:endParaRPr sz="3200" dirty="0">
              <a:latin typeface="Calibri"/>
              <a:cs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22478" y="-86812"/>
            <a:ext cx="5784190" cy="850554"/>
          </a:xfrm>
          <a:prstGeom prst="rect">
            <a:avLst/>
          </a:prstGeom>
        </p:spPr>
        <p:txBody>
          <a:bodyPr vert="horz" wrap="square" lIns="0" tIns="0" rIns="0" bIns="0" rtlCol="0">
            <a:spAutoFit/>
          </a:bodyPr>
          <a:lstStyle/>
          <a:p>
            <a:pPr marL="15954"/>
            <a:r>
              <a:rPr spc="-13" dirty="0"/>
              <a:t>PEAS </a:t>
            </a:r>
            <a:r>
              <a:rPr spc="-6" dirty="0"/>
              <a:t>- </a:t>
            </a:r>
            <a:r>
              <a:rPr spc="-19" dirty="0"/>
              <a:t>Example </a:t>
            </a:r>
            <a:r>
              <a:rPr dirty="0"/>
              <a:t>#</a:t>
            </a:r>
            <a:r>
              <a:rPr spc="-69" dirty="0"/>
              <a:t> </a:t>
            </a:r>
            <a:r>
              <a:rPr dirty="0"/>
              <a:t>02</a:t>
            </a:r>
          </a:p>
        </p:txBody>
      </p:sp>
      <p:sp>
        <p:nvSpPr>
          <p:cNvPr id="3" name="object 3"/>
          <p:cNvSpPr/>
          <p:nvPr/>
        </p:nvSpPr>
        <p:spPr>
          <a:xfrm>
            <a:off x="8240712" y="5065754"/>
            <a:ext cx="4891272" cy="2254984"/>
          </a:xfrm>
          <a:prstGeom prst="rect">
            <a:avLst/>
          </a:prstGeom>
          <a:blipFill>
            <a:blip r:embed="rId2" cstate="print"/>
            <a:stretch>
              <a:fillRect/>
            </a:stretch>
          </a:blipFill>
        </p:spPr>
        <p:txBody>
          <a:bodyPr wrap="square" lIns="0" tIns="0" rIns="0" bIns="0" rtlCol="0"/>
          <a:lstStyle/>
          <a:p>
            <a:endParaRPr sz="2261"/>
          </a:p>
        </p:txBody>
      </p:sp>
      <p:sp>
        <p:nvSpPr>
          <p:cNvPr id="4" name="object 4"/>
          <p:cNvSpPr txBox="1"/>
          <p:nvPr/>
        </p:nvSpPr>
        <p:spPr>
          <a:xfrm>
            <a:off x="620712" y="763742"/>
            <a:ext cx="10134099" cy="4302012"/>
          </a:xfrm>
          <a:prstGeom prst="rect">
            <a:avLst/>
          </a:prstGeom>
        </p:spPr>
        <p:txBody>
          <a:bodyPr vert="horz" wrap="square" lIns="0" tIns="0" rIns="0" bIns="0" rtlCol="0">
            <a:spAutoFit/>
          </a:bodyPr>
          <a:lstStyle/>
          <a:p>
            <a:pPr marL="15954"/>
            <a:r>
              <a:rPr sz="4522" spc="31" dirty="0">
                <a:latin typeface="Calibri"/>
                <a:cs typeface="Calibri"/>
              </a:rPr>
              <a:t>Agent: </a:t>
            </a:r>
            <a:r>
              <a:rPr sz="4522" spc="-13" dirty="0">
                <a:solidFill>
                  <a:srgbClr val="C00000"/>
                </a:solidFill>
                <a:latin typeface="Calibri"/>
                <a:cs typeface="Calibri"/>
              </a:rPr>
              <a:t>Part-Picking</a:t>
            </a:r>
            <a:r>
              <a:rPr sz="4522" spc="-126" dirty="0">
                <a:solidFill>
                  <a:srgbClr val="C00000"/>
                </a:solidFill>
                <a:latin typeface="Calibri"/>
                <a:cs typeface="Calibri"/>
              </a:rPr>
              <a:t> </a:t>
            </a:r>
            <a:r>
              <a:rPr sz="4522" spc="-25" dirty="0">
                <a:solidFill>
                  <a:srgbClr val="C00000"/>
                </a:solidFill>
                <a:latin typeface="Calibri"/>
                <a:cs typeface="Calibri"/>
              </a:rPr>
              <a:t>Robot</a:t>
            </a:r>
            <a:endParaRPr sz="4522" dirty="0">
              <a:latin typeface="Calibri"/>
              <a:cs typeface="Calibri"/>
            </a:endParaRPr>
          </a:p>
          <a:p>
            <a:pPr marL="662878" marR="6381" indent="-646923">
              <a:spcBef>
                <a:spcPts val="999"/>
              </a:spcBef>
              <a:buAutoNum type="arabicPeriod"/>
              <a:tabLst>
                <a:tab pos="662878" algn="l"/>
                <a:tab pos="663676" algn="l"/>
              </a:tabLst>
            </a:pPr>
            <a:r>
              <a:rPr sz="4020" spc="19" dirty="0">
                <a:latin typeface="Calibri"/>
                <a:cs typeface="Calibri"/>
              </a:rPr>
              <a:t>Performance </a:t>
            </a:r>
            <a:r>
              <a:rPr sz="4020" spc="31" dirty="0">
                <a:latin typeface="Calibri"/>
                <a:cs typeface="Calibri"/>
              </a:rPr>
              <a:t>measure: </a:t>
            </a:r>
            <a:r>
              <a:rPr sz="4020" spc="-31" dirty="0">
                <a:latin typeface="Calibri"/>
                <a:cs typeface="Calibri"/>
              </a:rPr>
              <a:t>Percentage </a:t>
            </a:r>
            <a:r>
              <a:rPr sz="4020" spc="-6" dirty="0">
                <a:latin typeface="Calibri"/>
                <a:cs typeface="Calibri"/>
              </a:rPr>
              <a:t>of parts in  </a:t>
            </a:r>
            <a:r>
              <a:rPr sz="4020" spc="-13" dirty="0">
                <a:latin typeface="Calibri"/>
                <a:cs typeface="Calibri"/>
              </a:rPr>
              <a:t>correct</a:t>
            </a:r>
            <a:r>
              <a:rPr sz="4020" spc="-182" dirty="0">
                <a:latin typeface="Calibri"/>
                <a:cs typeface="Calibri"/>
              </a:rPr>
              <a:t> </a:t>
            </a:r>
            <a:r>
              <a:rPr sz="4020" spc="-6" dirty="0">
                <a:latin typeface="Calibri"/>
                <a:cs typeface="Calibri"/>
              </a:rPr>
              <a:t>bins</a:t>
            </a:r>
            <a:endParaRPr sz="4020" dirty="0">
              <a:latin typeface="Calibri"/>
              <a:cs typeface="Calibri"/>
            </a:endParaRPr>
          </a:p>
          <a:p>
            <a:pPr marL="662878" indent="-646923">
              <a:spcBef>
                <a:spcPts val="961"/>
              </a:spcBef>
              <a:buAutoNum type="arabicPeriod"/>
              <a:tabLst>
                <a:tab pos="662878" algn="l"/>
                <a:tab pos="663676" algn="l"/>
              </a:tabLst>
            </a:pPr>
            <a:r>
              <a:rPr sz="4020" spc="31" dirty="0">
                <a:latin typeface="Calibri"/>
                <a:cs typeface="Calibri"/>
              </a:rPr>
              <a:t>Environment: </a:t>
            </a:r>
            <a:r>
              <a:rPr sz="4020" spc="-25" dirty="0">
                <a:latin typeface="Calibri"/>
                <a:cs typeface="Calibri"/>
              </a:rPr>
              <a:t>Conveyor </a:t>
            </a:r>
            <a:r>
              <a:rPr sz="4020" spc="-6" dirty="0">
                <a:latin typeface="Calibri"/>
                <a:cs typeface="Calibri"/>
              </a:rPr>
              <a:t>belt with parts,</a:t>
            </a:r>
            <a:r>
              <a:rPr sz="4020" spc="-75" dirty="0">
                <a:latin typeface="Calibri"/>
                <a:cs typeface="Calibri"/>
              </a:rPr>
              <a:t> </a:t>
            </a:r>
            <a:r>
              <a:rPr sz="4020" spc="-6" dirty="0">
                <a:latin typeface="Calibri"/>
                <a:cs typeface="Calibri"/>
              </a:rPr>
              <a:t>bins</a:t>
            </a:r>
            <a:endParaRPr sz="4020" dirty="0">
              <a:latin typeface="Calibri"/>
              <a:cs typeface="Calibri"/>
            </a:endParaRPr>
          </a:p>
          <a:p>
            <a:pPr marL="662878" indent="-646923">
              <a:spcBef>
                <a:spcPts val="961"/>
              </a:spcBef>
              <a:buAutoNum type="arabicPeriod"/>
              <a:tabLst>
                <a:tab pos="662878" algn="l"/>
                <a:tab pos="663676" algn="l"/>
              </a:tabLst>
            </a:pPr>
            <a:r>
              <a:rPr sz="4020" spc="31" dirty="0">
                <a:latin typeface="Calibri"/>
                <a:cs typeface="Calibri"/>
              </a:rPr>
              <a:t>Actuators: </a:t>
            </a:r>
            <a:r>
              <a:rPr sz="4020" spc="-19" dirty="0">
                <a:latin typeface="Calibri"/>
                <a:cs typeface="Calibri"/>
              </a:rPr>
              <a:t>Jointed </a:t>
            </a:r>
            <a:r>
              <a:rPr sz="4020" spc="-6" dirty="0">
                <a:latin typeface="Calibri"/>
                <a:cs typeface="Calibri"/>
              </a:rPr>
              <a:t>arm and</a:t>
            </a:r>
            <a:r>
              <a:rPr sz="4020" spc="-75" dirty="0">
                <a:latin typeface="Calibri"/>
                <a:cs typeface="Calibri"/>
              </a:rPr>
              <a:t> </a:t>
            </a:r>
            <a:r>
              <a:rPr sz="4020" spc="-6" dirty="0">
                <a:latin typeface="Calibri"/>
                <a:cs typeface="Calibri"/>
              </a:rPr>
              <a:t>hand</a:t>
            </a:r>
            <a:endParaRPr sz="4020" dirty="0">
              <a:latin typeface="Calibri"/>
              <a:cs typeface="Calibri"/>
            </a:endParaRPr>
          </a:p>
          <a:p>
            <a:pPr marL="662878" indent="-646923">
              <a:spcBef>
                <a:spcPts val="961"/>
              </a:spcBef>
              <a:buAutoNum type="arabicPeriod"/>
              <a:tabLst>
                <a:tab pos="662878" algn="l"/>
                <a:tab pos="663676" algn="l"/>
              </a:tabLst>
            </a:pPr>
            <a:r>
              <a:rPr sz="4020" spc="31" dirty="0">
                <a:latin typeface="Calibri"/>
                <a:cs typeface="Calibri"/>
              </a:rPr>
              <a:t>Sensors: </a:t>
            </a:r>
            <a:r>
              <a:rPr sz="4020" spc="-13" dirty="0">
                <a:latin typeface="Calibri"/>
                <a:cs typeface="Calibri"/>
              </a:rPr>
              <a:t>Camera, joint </a:t>
            </a:r>
            <a:r>
              <a:rPr sz="4020" spc="-6" dirty="0">
                <a:latin typeface="Calibri"/>
                <a:cs typeface="Calibri"/>
              </a:rPr>
              <a:t>angle</a:t>
            </a:r>
            <a:r>
              <a:rPr sz="4020" spc="-63" dirty="0">
                <a:latin typeface="Calibri"/>
                <a:cs typeface="Calibri"/>
              </a:rPr>
              <a:t> </a:t>
            </a:r>
            <a:r>
              <a:rPr sz="4020" spc="-19" dirty="0">
                <a:latin typeface="Calibri"/>
                <a:cs typeface="Calibri"/>
              </a:rPr>
              <a:t>sensors</a:t>
            </a:r>
            <a:endParaRPr sz="4020" dirty="0">
              <a:latin typeface="Calibri"/>
              <a:cs typeface="Calibri"/>
            </a:endParaRPr>
          </a:p>
        </p:txBody>
      </p:sp>
      <p:sp>
        <p:nvSpPr>
          <p:cNvPr id="5" name="object 5"/>
          <p:cNvSpPr txBox="1">
            <a:spLocks noGrp="1"/>
          </p:cNvSpPr>
          <p:nvPr>
            <p:ph type="sldNum" sz="quarter" idx="7"/>
          </p:nvPr>
        </p:nvSpPr>
        <p:spPr>
          <a:xfrm>
            <a:off x="14503158" y="7551634"/>
            <a:ext cx="320675" cy="230896"/>
          </a:xfrm>
          <a:prstGeom prst="rect">
            <a:avLst/>
          </a:prstGeom>
        </p:spPr>
        <p:txBody>
          <a:bodyPr vert="horz" wrap="square" lIns="0" tIns="12763" rIns="0" bIns="0" rtlCol="0">
            <a:spAutoFit/>
          </a:bodyPr>
          <a:lstStyle/>
          <a:p>
            <a:pPr marL="31907">
              <a:lnSpc>
                <a:spcPts val="1652"/>
              </a:lnSpc>
              <a:spcBef>
                <a:spcPts val="100"/>
              </a:spcBef>
            </a:pPr>
            <a:fld id="{81D60167-4931-47E6-BA6A-407CBD079E47}" type="slidenum">
              <a:rPr dirty="0"/>
              <a:pPr marL="31907">
                <a:lnSpc>
                  <a:spcPts val="1652"/>
                </a:lnSpc>
                <a:spcBef>
                  <a:spcPts val="100"/>
                </a:spcBef>
              </a:pPr>
              <a:t>23</a:t>
            </a:fld>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80341" y="24239"/>
            <a:ext cx="5816896" cy="850554"/>
          </a:xfrm>
          <a:prstGeom prst="rect">
            <a:avLst/>
          </a:prstGeom>
        </p:spPr>
        <p:txBody>
          <a:bodyPr vert="horz" wrap="square" lIns="0" tIns="0" rIns="0" bIns="0" rtlCol="0">
            <a:spAutoFit/>
          </a:bodyPr>
          <a:lstStyle/>
          <a:p>
            <a:pPr marL="15954"/>
            <a:r>
              <a:rPr spc="-19" dirty="0"/>
              <a:t>Autonomy </a:t>
            </a:r>
            <a:r>
              <a:rPr spc="-6" dirty="0"/>
              <a:t>in</a:t>
            </a:r>
            <a:r>
              <a:rPr spc="-107" dirty="0"/>
              <a:t> </a:t>
            </a:r>
            <a:r>
              <a:rPr spc="-13" dirty="0"/>
              <a:t>Agents</a:t>
            </a:r>
          </a:p>
        </p:txBody>
      </p:sp>
      <p:grpSp>
        <p:nvGrpSpPr>
          <p:cNvPr id="8" name="Group 7">
            <a:extLst>
              <a:ext uri="{FF2B5EF4-FFF2-40B4-BE49-F238E27FC236}">
                <a16:creationId xmlns:a16="http://schemas.microsoft.com/office/drawing/2014/main" id="{5BE8AF29-5072-BD8D-F15F-57FAA1D97742}"/>
              </a:ext>
            </a:extLst>
          </p:cNvPr>
          <p:cNvGrpSpPr/>
          <p:nvPr/>
        </p:nvGrpSpPr>
        <p:grpSpPr>
          <a:xfrm>
            <a:off x="1644652" y="868443"/>
            <a:ext cx="9490348" cy="1928063"/>
            <a:chOff x="1455301" y="1792223"/>
            <a:chExt cx="7554595" cy="1534795"/>
          </a:xfrm>
        </p:grpSpPr>
        <p:sp>
          <p:nvSpPr>
            <p:cNvPr id="3" name="object 3"/>
            <p:cNvSpPr/>
            <p:nvPr/>
          </p:nvSpPr>
          <p:spPr>
            <a:xfrm>
              <a:off x="1459873" y="1796795"/>
              <a:ext cx="7543800" cy="1524000"/>
            </a:xfrm>
            <a:custGeom>
              <a:avLst/>
              <a:gdLst/>
              <a:ahLst/>
              <a:cxnLst/>
              <a:rect l="l" t="t" r="r" b="b"/>
              <a:pathLst>
                <a:path w="7543800" h="1524000">
                  <a:moveTo>
                    <a:pt x="7290812" y="1523999"/>
                  </a:moveTo>
                  <a:lnTo>
                    <a:pt x="7290812" y="0"/>
                  </a:lnTo>
                  <a:lnTo>
                    <a:pt x="254504" y="0"/>
                  </a:lnTo>
                  <a:lnTo>
                    <a:pt x="208849" y="4112"/>
                  </a:lnTo>
                  <a:lnTo>
                    <a:pt x="165841" y="15963"/>
                  </a:lnTo>
                  <a:lnTo>
                    <a:pt x="126207" y="34826"/>
                  </a:lnTo>
                  <a:lnTo>
                    <a:pt x="90675" y="59973"/>
                  </a:lnTo>
                  <a:lnTo>
                    <a:pt x="59971" y="90676"/>
                  </a:lnTo>
                  <a:lnTo>
                    <a:pt x="34825" y="126209"/>
                  </a:lnTo>
                  <a:lnTo>
                    <a:pt x="15962" y="165844"/>
                  </a:lnTo>
                  <a:lnTo>
                    <a:pt x="4111" y="208852"/>
                  </a:lnTo>
                  <a:lnTo>
                    <a:pt x="0" y="254507"/>
                  </a:lnTo>
                  <a:lnTo>
                    <a:pt x="0" y="1271015"/>
                  </a:lnTo>
                  <a:lnTo>
                    <a:pt x="4111" y="1316618"/>
                  </a:lnTo>
                  <a:lnTo>
                    <a:pt x="15962" y="1359487"/>
                  </a:lnTo>
                  <a:lnTo>
                    <a:pt x="34825" y="1398919"/>
                  </a:lnTo>
                  <a:lnTo>
                    <a:pt x="59971" y="1434211"/>
                  </a:lnTo>
                  <a:lnTo>
                    <a:pt x="90675" y="1464662"/>
                  </a:lnTo>
                  <a:lnTo>
                    <a:pt x="126207" y="1489568"/>
                  </a:lnTo>
                  <a:lnTo>
                    <a:pt x="165841" y="1508228"/>
                  </a:lnTo>
                  <a:lnTo>
                    <a:pt x="208849" y="1519940"/>
                  </a:lnTo>
                  <a:lnTo>
                    <a:pt x="254504" y="1523999"/>
                  </a:lnTo>
                  <a:lnTo>
                    <a:pt x="7290812" y="1523999"/>
                  </a:lnTo>
                  <a:close/>
                </a:path>
                <a:path w="7543800" h="1524000">
                  <a:moveTo>
                    <a:pt x="7543796" y="1271015"/>
                  </a:moveTo>
                  <a:lnTo>
                    <a:pt x="7543796" y="254507"/>
                  </a:lnTo>
                  <a:lnTo>
                    <a:pt x="7539736" y="208852"/>
                  </a:lnTo>
                  <a:lnTo>
                    <a:pt x="7528025" y="165844"/>
                  </a:lnTo>
                  <a:lnTo>
                    <a:pt x="7509365" y="126209"/>
                  </a:lnTo>
                  <a:lnTo>
                    <a:pt x="7484459" y="90676"/>
                  </a:lnTo>
                  <a:lnTo>
                    <a:pt x="7484459" y="1434211"/>
                  </a:lnTo>
                  <a:lnTo>
                    <a:pt x="7509365" y="1398919"/>
                  </a:lnTo>
                  <a:lnTo>
                    <a:pt x="7528025" y="1359487"/>
                  </a:lnTo>
                  <a:lnTo>
                    <a:pt x="7539736" y="1316618"/>
                  </a:lnTo>
                  <a:lnTo>
                    <a:pt x="7543796" y="1271015"/>
                  </a:lnTo>
                  <a:close/>
                </a:path>
              </a:pathLst>
            </a:custGeom>
            <a:solidFill>
              <a:srgbClr val="4F80BC"/>
            </a:solidFill>
          </p:spPr>
          <p:txBody>
            <a:bodyPr wrap="square" lIns="0" tIns="0" rIns="0" bIns="0" rtlCol="0"/>
            <a:lstStyle/>
            <a:p>
              <a:endParaRPr sz="2261"/>
            </a:p>
          </p:txBody>
        </p:sp>
        <p:sp>
          <p:nvSpPr>
            <p:cNvPr id="4" name="object 4"/>
            <p:cNvSpPr/>
            <p:nvPr/>
          </p:nvSpPr>
          <p:spPr>
            <a:xfrm>
              <a:off x="1455301" y="1792223"/>
              <a:ext cx="7554595" cy="1534795"/>
            </a:xfrm>
            <a:custGeom>
              <a:avLst/>
              <a:gdLst/>
              <a:ahLst/>
              <a:cxnLst/>
              <a:rect l="l" t="t" r="r" b="b"/>
              <a:pathLst>
                <a:path w="7554595" h="1534795">
                  <a:moveTo>
                    <a:pt x="1523" y="1289303"/>
                  </a:moveTo>
                  <a:lnTo>
                    <a:pt x="1523" y="245363"/>
                  </a:lnTo>
                  <a:lnTo>
                    <a:pt x="0" y="259079"/>
                  </a:lnTo>
                  <a:lnTo>
                    <a:pt x="0" y="1275587"/>
                  </a:lnTo>
                  <a:lnTo>
                    <a:pt x="1523" y="1289303"/>
                  </a:lnTo>
                  <a:close/>
                </a:path>
                <a:path w="7554595" h="1534795">
                  <a:moveTo>
                    <a:pt x="7552940" y="1301495"/>
                  </a:moveTo>
                  <a:lnTo>
                    <a:pt x="7552940" y="233171"/>
                  </a:lnTo>
                  <a:lnTo>
                    <a:pt x="7551416" y="219455"/>
                  </a:lnTo>
                  <a:lnTo>
                    <a:pt x="7533128" y="158495"/>
                  </a:lnTo>
                  <a:lnTo>
                    <a:pt x="7510268" y="114299"/>
                  </a:lnTo>
                  <a:lnTo>
                    <a:pt x="7478264" y="76199"/>
                  </a:lnTo>
                  <a:lnTo>
                    <a:pt x="7440164" y="44195"/>
                  </a:lnTo>
                  <a:lnTo>
                    <a:pt x="7395968" y="21335"/>
                  </a:lnTo>
                  <a:lnTo>
                    <a:pt x="7335008" y="3047"/>
                  </a:lnTo>
                  <a:lnTo>
                    <a:pt x="7321292" y="1523"/>
                  </a:lnTo>
                  <a:lnTo>
                    <a:pt x="7309100" y="1523"/>
                  </a:lnTo>
                  <a:lnTo>
                    <a:pt x="7295384" y="0"/>
                  </a:lnTo>
                  <a:lnTo>
                    <a:pt x="259076" y="0"/>
                  </a:lnTo>
                  <a:lnTo>
                    <a:pt x="245360" y="1523"/>
                  </a:lnTo>
                  <a:lnTo>
                    <a:pt x="233168" y="1523"/>
                  </a:lnTo>
                  <a:lnTo>
                    <a:pt x="182876" y="12191"/>
                  </a:lnTo>
                  <a:lnTo>
                    <a:pt x="135632" y="32003"/>
                  </a:lnTo>
                  <a:lnTo>
                    <a:pt x="94484" y="59435"/>
                  </a:lnTo>
                  <a:lnTo>
                    <a:pt x="59435" y="94487"/>
                  </a:lnTo>
                  <a:lnTo>
                    <a:pt x="32003" y="135635"/>
                  </a:lnTo>
                  <a:lnTo>
                    <a:pt x="12191" y="182879"/>
                  </a:lnTo>
                  <a:lnTo>
                    <a:pt x="1523" y="233171"/>
                  </a:lnTo>
                  <a:lnTo>
                    <a:pt x="1523" y="1301495"/>
                  </a:lnTo>
                  <a:lnTo>
                    <a:pt x="3047" y="1315211"/>
                  </a:lnTo>
                  <a:lnTo>
                    <a:pt x="10667" y="1345691"/>
                  </a:lnTo>
                  <a:lnTo>
                    <a:pt x="10667" y="233171"/>
                  </a:lnTo>
                  <a:lnTo>
                    <a:pt x="12191" y="227075"/>
                  </a:lnTo>
                  <a:lnTo>
                    <a:pt x="12191" y="220979"/>
                  </a:lnTo>
                  <a:lnTo>
                    <a:pt x="21335" y="184403"/>
                  </a:lnTo>
                  <a:lnTo>
                    <a:pt x="21335" y="185927"/>
                  </a:lnTo>
                  <a:lnTo>
                    <a:pt x="28955" y="165607"/>
                  </a:lnTo>
                  <a:lnTo>
                    <a:pt x="28955" y="163067"/>
                  </a:lnTo>
                  <a:lnTo>
                    <a:pt x="39623" y="140207"/>
                  </a:lnTo>
                  <a:lnTo>
                    <a:pt x="51815" y="122597"/>
                  </a:lnTo>
                  <a:lnTo>
                    <a:pt x="51815" y="120395"/>
                  </a:lnTo>
                  <a:lnTo>
                    <a:pt x="67055" y="100583"/>
                  </a:lnTo>
                  <a:lnTo>
                    <a:pt x="82292" y="83958"/>
                  </a:lnTo>
                  <a:lnTo>
                    <a:pt x="82292" y="83819"/>
                  </a:lnTo>
                  <a:lnTo>
                    <a:pt x="83816" y="82295"/>
                  </a:lnTo>
                  <a:lnTo>
                    <a:pt x="100580" y="67055"/>
                  </a:lnTo>
                  <a:lnTo>
                    <a:pt x="120392" y="51815"/>
                  </a:lnTo>
                  <a:lnTo>
                    <a:pt x="120392" y="53339"/>
                  </a:lnTo>
                  <a:lnTo>
                    <a:pt x="140204" y="39623"/>
                  </a:lnTo>
                  <a:lnTo>
                    <a:pt x="161540" y="29667"/>
                  </a:lnTo>
                  <a:lnTo>
                    <a:pt x="161540" y="28955"/>
                  </a:lnTo>
                  <a:lnTo>
                    <a:pt x="184400" y="21812"/>
                  </a:lnTo>
                  <a:lnTo>
                    <a:pt x="184400" y="21335"/>
                  </a:lnTo>
                  <a:lnTo>
                    <a:pt x="220976" y="12191"/>
                  </a:lnTo>
                  <a:lnTo>
                    <a:pt x="233168" y="10667"/>
                  </a:lnTo>
                  <a:lnTo>
                    <a:pt x="7321292" y="10667"/>
                  </a:lnTo>
                  <a:lnTo>
                    <a:pt x="7333484" y="13715"/>
                  </a:lnTo>
                  <a:lnTo>
                    <a:pt x="7333484" y="12191"/>
                  </a:lnTo>
                  <a:lnTo>
                    <a:pt x="7370060" y="21335"/>
                  </a:lnTo>
                  <a:lnTo>
                    <a:pt x="7370060" y="21907"/>
                  </a:lnTo>
                  <a:lnTo>
                    <a:pt x="7391396" y="29908"/>
                  </a:lnTo>
                  <a:lnTo>
                    <a:pt x="7391396" y="28955"/>
                  </a:lnTo>
                  <a:lnTo>
                    <a:pt x="7414256" y="39623"/>
                  </a:lnTo>
                  <a:lnTo>
                    <a:pt x="7434068" y="53339"/>
                  </a:lnTo>
                  <a:lnTo>
                    <a:pt x="7434068" y="51815"/>
                  </a:lnTo>
                  <a:lnTo>
                    <a:pt x="7453880" y="67055"/>
                  </a:lnTo>
                  <a:lnTo>
                    <a:pt x="7470644" y="82422"/>
                  </a:lnTo>
                  <a:lnTo>
                    <a:pt x="7472168" y="83819"/>
                  </a:lnTo>
                  <a:lnTo>
                    <a:pt x="7472168" y="83958"/>
                  </a:lnTo>
                  <a:lnTo>
                    <a:pt x="7487408" y="100583"/>
                  </a:lnTo>
                  <a:lnTo>
                    <a:pt x="7502648" y="120395"/>
                  </a:lnTo>
                  <a:lnTo>
                    <a:pt x="7502648" y="122597"/>
                  </a:lnTo>
                  <a:lnTo>
                    <a:pt x="7514840" y="140207"/>
                  </a:lnTo>
                  <a:lnTo>
                    <a:pt x="7525508" y="163067"/>
                  </a:lnTo>
                  <a:lnTo>
                    <a:pt x="7525508" y="165607"/>
                  </a:lnTo>
                  <a:lnTo>
                    <a:pt x="7533128" y="185927"/>
                  </a:lnTo>
                  <a:lnTo>
                    <a:pt x="7533128" y="184403"/>
                  </a:lnTo>
                  <a:lnTo>
                    <a:pt x="7539224" y="208787"/>
                  </a:lnTo>
                  <a:lnTo>
                    <a:pt x="7542272" y="233171"/>
                  </a:lnTo>
                  <a:lnTo>
                    <a:pt x="7543796" y="246887"/>
                  </a:lnTo>
                  <a:lnTo>
                    <a:pt x="7543796" y="1345691"/>
                  </a:lnTo>
                  <a:lnTo>
                    <a:pt x="7551416" y="1315211"/>
                  </a:lnTo>
                  <a:lnTo>
                    <a:pt x="7552940" y="1301495"/>
                  </a:lnTo>
                  <a:close/>
                </a:path>
                <a:path w="7554595" h="1534795">
                  <a:moveTo>
                    <a:pt x="53339" y="1414271"/>
                  </a:moveTo>
                  <a:lnTo>
                    <a:pt x="39623" y="1394459"/>
                  </a:lnTo>
                  <a:lnTo>
                    <a:pt x="28955" y="1371599"/>
                  </a:lnTo>
                  <a:lnTo>
                    <a:pt x="28955" y="1373123"/>
                  </a:lnTo>
                  <a:lnTo>
                    <a:pt x="21335" y="1348739"/>
                  </a:lnTo>
                  <a:lnTo>
                    <a:pt x="21335" y="1350263"/>
                  </a:lnTo>
                  <a:lnTo>
                    <a:pt x="12191" y="1313687"/>
                  </a:lnTo>
                  <a:lnTo>
                    <a:pt x="10667" y="1299971"/>
                  </a:lnTo>
                  <a:lnTo>
                    <a:pt x="10667" y="1345691"/>
                  </a:lnTo>
                  <a:lnTo>
                    <a:pt x="32003" y="1399031"/>
                  </a:lnTo>
                  <a:lnTo>
                    <a:pt x="51815" y="1430273"/>
                  </a:lnTo>
                  <a:lnTo>
                    <a:pt x="51815" y="1414271"/>
                  </a:lnTo>
                  <a:lnTo>
                    <a:pt x="53339" y="1414271"/>
                  </a:lnTo>
                  <a:close/>
                </a:path>
                <a:path w="7554595" h="1534795">
                  <a:moveTo>
                    <a:pt x="13715" y="220979"/>
                  </a:moveTo>
                  <a:lnTo>
                    <a:pt x="12191" y="220979"/>
                  </a:lnTo>
                  <a:lnTo>
                    <a:pt x="12191" y="227075"/>
                  </a:lnTo>
                  <a:lnTo>
                    <a:pt x="13715" y="220979"/>
                  </a:lnTo>
                  <a:close/>
                </a:path>
                <a:path w="7554595" h="1534795">
                  <a:moveTo>
                    <a:pt x="30479" y="161543"/>
                  </a:moveTo>
                  <a:lnTo>
                    <a:pt x="28955" y="163067"/>
                  </a:lnTo>
                  <a:lnTo>
                    <a:pt x="28955" y="165607"/>
                  </a:lnTo>
                  <a:lnTo>
                    <a:pt x="30479" y="161543"/>
                  </a:lnTo>
                  <a:close/>
                </a:path>
                <a:path w="7554595" h="1534795">
                  <a:moveTo>
                    <a:pt x="53339" y="120395"/>
                  </a:moveTo>
                  <a:lnTo>
                    <a:pt x="51815" y="120395"/>
                  </a:lnTo>
                  <a:lnTo>
                    <a:pt x="51815" y="122597"/>
                  </a:lnTo>
                  <a:lnTo>
                    <a:pt x="53339" y="120395"/>
                  </a:lnTo>
                  <a:close/>
                </a:path>
                <a:path w="7554595" h="1534795">
                  <a:moveTo>
                    <a:pt x="83088" y="1451577"/>
                  </a:moveTo>
                  <a:lnTo>
                    <a:pt x="67055" y="1434083"/>
                  </a:lnTo>
                  <a:lnTo>
                    <a:pt x="51815" y="1414271"/>
                  </a:lnTo>
                  <a:lnTo>
                    <a:pt x="51815" y="1430273"/>
                  </a:lnTo>
                  <a:lnTo>
                    <a:pt x="59435" y="1440179"/>
                  </a:lnTo>
                  <a:lnTo>
                    <a:pt x="76196" y="1458467"/>
                  </a:lnTo>
                  <a:lnTo>
                    <a:pt x="82292" y="1464055"/>
                  </a:lnTo>
                  <a:lnTo>
                    <a:pt x="82292" y="1450847"/>
                  </a:lnTo>
                  <a:lnTo>
                    <a:pt x="83088" y="1451577"/>
                  </a:lnTo>
                  <a:close/>
                </a:path>
                <a:path w="7554595" h="1534795">
                  <a:moveTo>
                    <a:pt x="83816" y="82295"/>
                  </a:moveTo>
                  <a:lnTo>
                    <a:pt x="82292" y="83819"/>
                  </a:lnTo>
                  <a:lnTo>
                    <a:pt x="83088" y="83090"/>
                  </a:lnTo>
                  <a:lnTo>
                    <a:pt x="83816" y="82295"/>
                  </a:lnTo>
                  <a:close/>
                </a:path>
                <a:path w="7554595" h="1534795">
                  <a:moveTo>
                    <a:pt x="83088" y="83090"/>
                  </a:moveTo>
                  <a:lnTo>
                    <a:pt x="82292" y="83819"/>
                  </a:lnTo>
                  <a:lnTo>
                    <a:pt x="82292" y="83958"/>
                  </a:lnTo>
                  <a:lnTo>
                    <a:pt x="83088" y="83090"/>
                  </a:lnTo>
                  <a:close/>
                </a:path>
                <a:path w="7554595" h="1534795">
                  <a:moveTo>
                    <a:pt x="83816" y="1452371"/>
                  </a:moveTo>
                  <a:lnTo>
                    <a:pt x="83088" y="1451577"/>
                  </a:lnTo>
                  <a:lnTo>
                    <a:pt x="82292" y="1450847"/>
                  </a:lnTo>
                  <a:lnTo>
                    <a:pt x="83816" y="1452371"/>
                  </a:lnTo>
                  <a:close/>
                </a:path>
                <a:path w="7554595" h="1534795">
                  <a:moveTo>
                    <a:pt x="83816" y="1465452"/>
                  </a:moveTo>
                  <a:lnTo>
                    <a:pt x="83816" y="1452371"/>
                  </a:lnTo>
                  <a:lnTo>
                    <a:pt x="82292" y="1450847"/>
                  </a:lnTo>
                  <a:lnTo>
                    <a:pt x="82292" y="1464055"/>
                  </a:lnTo>
                  <a:lnTo>
                    <a:pt x="83816" y="1465452"/>
                  </a:lnTo>
                  <a:close/>
                </a:path>
                <a:path w="7554595" h="1534795">
                  <a:moveTo>
                    <a:pt x="83816" y="82422"/>
                  </a:moveTo>
                  <a:lnTo>
                    <a:pt x="83088" y="83090"/>
                  </a:lnTo>
                  <a:lnTo>
                    <a:pt x="83816" y="82422"/>
                  </a:lnTo>
                  <a:close/>
                </a:path>
                <a:path w="7554595" h="1534795">
                  <a:moveTo>
                    <a:pt x="163064" y="1515046"/>
                  </a:moveTo>
                  <a:lnTo>
                    <a:pt x="163064" y="1505711"/>
                  </a:lnTo>
                  <a:lnTo>
                    <a:pt x="140204" y="1495043"/>
                  </a:lnTo>
                  <a:lnTo>
                    <a:pt x="120392" y="1481327"/>
                  </a:lnTo>
                  <a:lnTo>
                    <a:pt x="120392" y="1482851"/>
                  </a:lnTo>
                  <a:lnTo>
                    <a:pt x="100580" y="1467611"/>
                  </a:lnTo>
                  <a:lnTo>
                    <a:pt x="83088" y="1451577"/>
                  </a:lnTo>
                  <a:lnTo>
                    <a:pt x="83816" y="1452371"/>
                  </a:lnTo>
                  <a:lnTo>
                    <a:pt x="83816" y="1465452"/>
                  </a:lnTo>
                  <a:lnTo>
                    <a:pt x="94484" y="1475231"/>
                  </a:lnTo>
                  <a:lnTo>
                    <a:pt x="114296" y="1490471"/>
                  </a:lnTo>
                  <a:lnTo>
                    <a:pt x="135632" y="1502663"/>
                  </a:lnTo>
                  <a:lnTo>
                    <a:pt x="158492" y="1513331"/>
                  </a:lnTo>
                  <a:lnTo>
                    <a:pt x="163064" y="1515046"/>
                  </a:lnTo>
                  <a:close/>
                </a:path>
                <a:path w="7554595" h="1534795">
                  <a:moveTo>
                    <a:pt x="163064" y="28955"/>
                  </a:moveTo>
                  <a:lnTo>
                    <a:pt x="161540" y="28955"/>
                  </a:lnTo>
                  <a:lnTo>
                    <a:pt x="161540" y="29667"/>
                  </a:lnTo>
                  <a:lnTo>
                    <a:pt x="163064" y="28955"/>
                  </a:lnTo>
                  <a:close/>
                </a:path>
                <a:path w="7554595" h="1534795">
                  <a:moveTo>
                    <a:pt x="185924" y="1513331"/>
                  </a:moveTo>
                  <a:lnTo>
                    <a:pt x="161540" y="1504187"/>
                  </a:lnTo>
                  <a:lnTo>
                    <a:pt x="163064" y="1505711"/>
                  </a:lnTo>
                  <a:lnTo>
                    <a:pt x="163064" y="1515046"/>
                  </a:lnTo>
                  <a:lnTo>
                    <a:pt x="182876" y="1522475"/>
                  </a:lnTo>
                  <a:lnTo>
                    <a:pt x="184400" y="1522856"/>
                  </a:lnTo>
                  <a:lnTo>
                    <a:pt x="184400" y="1513331"/>
                  </a:lnTo>
                  <a:lnTo>
                    <a:pt x="185924" y="1513331"/>
                  </a:lnTo>
                  <a:close/>
                </a:path>
                <a:path w="7554595" h="1534795">
                  <a:moveTo>
                    <a:pt x="185924" y="21335"/>
                  </a:moveTo>
                  <a:lnTo>
                    <a:pt x="184400" y="21335"/>
                  </a:lnTo>
                  <a:lnTo>
                    <a:pt x="184400" y="21812"/>
                  </a:lnTo>
                  <a:lnTo>
                    <a:pt x="185924" y="21335"/>
                  </a:lnTo>
                  <a:close/>
                </a:path>
                <a:path w="7554595" h="1534795">
                  <a:moveTo>
                    <a:pt x="7321292" y="1533143"/>
                  </a:moveTo>
                  <a:lnTo>
                    <a:pt x="7321292" y="1522475"/>
                  </a:lnTo>
                  <a:lnTo>
                    <a:pt x="7307576" y="1523999"/>
                  </a:lnTo>
                  <a:lnTo>
                    <a:pt x="246884" y="1523999"/>
                  </a:lnTo>
                  <a:lnTo>
                    <a:pt x="233168" y="1522475"/>
                  </a:lnTo>
                  <a:lnTo>
                    <a:pt x="208784" y="1519427"/>
                  </a:lnTo>
                  <a:lnTo>
                    <a:pt x="184400" y="1513331"/>
                  </a:lnTo>
                  <a:lnTo>
                    <a:pt x="184400" y="1522856"/>
                  </a:lnTo>
                  <a:lnTo>
                    <a:pt x="219452" y="1531619"/>
                  </a:lnTo>
                  <a:lnTo>
                    <a:pt x="233168" y="1533143"/>
                  </a:lnTo>
                  <a:lnTo>
                    <a:pt x="245360" y="1533143"/>
                  </a:lnTo>
                  <a:lnTo>
                    <a:pt x="259076" y="1534667"/>
                  </a:lnTo>
                  <a:lnTo>
                    <a:pt x="7295384" y="1534667"/>
                  </a:lnTo>
                  <a:lnTo>
                    <a:pt x="7309100" y="1533143"/>
                  </a:lnTo>
                  <a:lnTo>
                    <a:pt x="7321292" y="1533143"/>
                  </a:lnTo>
                  <a:close/>
                </a:path>
                <a:path w="7554595" h="1534795">
                  <a:moveTo>
                    <a:pt x="7370060" y="1522856"/>
                  </a:moveTo>
                  <a:lnTo>
                    <a:pt x="7370060" y="1513331"/>
                  </a:lnTo>
                  <a:lnTo>
                    <a:pt x="7345676" y="1519427"/>
                  </a:lnTo>
                  <a:lnTo>
                    <a:pt x="7333484" y="1520951"/>
                  </a:lnTo>
                  <a:lnTo>
                    <a:pt x="7319768" y="1522475"/>
                  </a:lnTo>
                  <a:lnTo>
                    <a:pt x="7321292" y="1522475"/>
                  </a:lnTo>
                  <a:lnTo>
                    <a:pt x="7321292" y="1533143"/>
                  </a:lnTo>
                  <a:lnTo>
                    <a:pt x="7335008" y="1531619"/>
                  </a:lnTo>
                  <a:lnTo>
                    <a:pt x="7370060" y="1522856"/>
                  </a:lnTo>
                  <a:close/>
                </a:path>
                <a:path w="7554595" h="1534795">
                  <a:moveTo>
                    <a:pt x="7370060" y="21907"/>
                  </a:moveTo>
                  <a:lnTo>
                    <a:pt x="7370060" y="21335"/>
                  </a:lnTo>
                  <a:lnTo>
                    <a:pt x="7368536" y="21335"/>
                  </a:lnTo>
                  <a:lnTo>
                    <a:pt x="7370060" y="21907"/>
                  </a:lnTo>
                  <a:close/>
                </a:path>
                <a:path w="7554595" h="1534795">
                  <a:moveTo>
                    <a:pt x="7392920" y="1504187"/>
                  </a:moveTo>
                  <a:lnTo>
                    <a:pt x="7368536" y="1513331"/>
                  </a:lnTo>
                  <a:lnTo>
                    <a:pt x="7370060" y="1513331"/>
                  </a:lnTo>
                  <a:lnTo>
                    <a:pt x="7370060" y="1522856"/>
                  </a:lnTo>
                  <a:lnTo>
                    <a:pt x="7371584" y="1522475"/>
                  </a:lnTo>
                  <a:lnTo>
                    <a:pt x="7391396" y="1515046"/>
                  </a:lnTo>
                  <a:lnTo>
                    <a:pt x="7391396" y="1505711"/>
                  </a:lnTo>
                  <a:lnTo>
                    <a:pt x="7392920" y="1504187"/>
                  </a:lnTo>
                  <a:close/>
                </a:path>
                <a:path w="7554595" h="1534795">
                  <a:moveTo>
                    <a:pt x="7392920" y="30479"/>
                  </a:moveTo>
                  <a:lnTo>
                    <a:pt x="7391396" y="28955"/>
                  </a:lnTo>
                  <a:lnTo>
                    <a:pt x="7391396" y="29908"/>
                  </a:lnTo>
                  <a:lnTo>
                    <a:pt x="7392920" y="30479"/>
                  </a:lnTo>
                  <a:close/>
                </a:path>
                <a:path w="7554595" h="1534795">
                  <a:moveTo>
                    <a:pt x="7471373" y="1451576"/>
                  </a:moveTo>
                  <a:lnTo>
                    <a:pt x="7453880" y="1467611"/>
                  </a:lnTo>
                  <a:lnTo>
                    <a:pt x="7434068" y="1482851"/>
                  </a:lnTo>
                  <a:lnTo>
                    <a:pt x="7434068" y="1481327"/>
                  </a:lnTo>
                  <a:lnTo>
                    <a:pt x="7414256" y="1495043"/>
                  </a:lnTo>
                  <a:lnTo>
                    <a:pt x="7391396" y="1505711"/>
                  </a:lnTo>
                  <a:lnTo>
                    <a:pt x="7391396" y="1515046"/>
                  </a:lnTo>
                  <a:lnTo>
                    <a:pt x="7440164" y="1490471"/>
                  </a:lnTo>
                  <a:lnTo>
                    <a:pt x="7470644" y="1465452"/>
                  </a:lnTo>
                  <a:lnTo>
                    <a:pt x="7470644" y="1452371"/>
                  </a:lnTo>
                  <a:lnTo>
                    <a:pt x="7471373" y="1451576"/>
                  </a:lnTo>
                  <a:close/>
                </a:path>
                <a:path w="7554595" h="1534795">
                  <a:moveTo>
                    <a:pt x="7472168" y="83819"/>
                  </a:moveTo>
                  <a:lnTo>
                    <a:pt x="7470644" y="82295"/>
                  </a:lnTo>
                  <a:lnTo>
                    <a:pt x="7471373" y="83091"/>
                  </a:lnTo>
                  <a:lnTo>
                    <a:pt x="7472168" y="83819"/>
                  </a:lnTo>
                  <a:close/>
                </a:path>
                <a:path w="7554595" h="1534795">
                  <a:moveTo>
                    <a:pt x="7471373" y="83091"/>
                  </a:moveTo>
                  <a:lnTo>
                    <a:pt x="7470644" y="82295"/>
                  </a:lnTo>
                  <a:lnTo>
                    <a:pt x="7471373" y="83091"/>
                  </a:lnTo>
                  <a:close/>
                </a:path>
                <a:path w="7554595" h="1534795">
                  <a:moveTo>
                    <a:pt x="7472168" y="1450847"/>
                  </a:moveTo>
                  <a:lnTo>
                    <a:pt x="7471373" y="1451576"/>
                  </a:lnTo>
                  <a:lnTo>
                    <a:pt x="7470644" y="1452371"/>
                  </a:lnTo>
                  <a:lnTo>
                    <a:pt x="7472168" y="1450847"/>
                  </a:lnTo>
                  <a:close/>
                </a:path>
                <a:path w="7554595" h="1534795">
                  <a:moveTo>
                    <a:pt x="7472168" y="1464055"/>
                  </a:moveTo>
                  <a:lnTo>
                    <a:pt x="7472168" y="1450847"/>
                  </a:lnTo>
                  <a:lnTo>
                    <a:pt x="7470644" y="1452371"/>
                  </a:lnTo>
                  <a:lnTo>
                    <a:pt x="7470644" y="1465452"/>
                  </a:lnTo>
                  <a:lnTo>
                    <a:pt x="7472168" y="1464055"/>
                  </a:lnTo>
                  <a:close/>
                </a:path>
                <a:path w="7554595" h="1534795">
                  <a:moveTo>
                    <a:pt x="7472168" y="83958"/>
                  </a:moveTo>
                  <a:lnTo>
                    <a:pt x="7472168" y="83819"/>
                  </a:lnTo>
                  <a:lnTo>
                    <a:pt x="7471373" y="83091"/>
                  </a:lnTo>
                  <a:lnTo>
                    <a:pt x="7472168" y="83958"/>
                  </a:lnTo>
                  <a:close/>
                </a:path>
                <a:path w="7554595" h="1534795">
                  <a:moveTo>
                    <a:pt x="7502648" y="1430273"/>
                  </a:moveTo>
                  <a:lnTo>
                    <a:pt x="7502648" y="1414271"/>
                  </a:lnTo>
                  <a:lnTo>
                    <a:pt x="7487408" y="1434083"/>
                  </a:lnTo>
                  <a:lnTo>
                    <a:pt x="7471373" y="1451576"/>
                  </a:lnTo>
                  <a:lnTo>
                    <a:pt x="7472168" y="1450847"/>
                  </a:lnTo>
                  <a:lnTo>
                    <a:pt x="7472168" y="1464055"/>
                  </a:lnTo>
                  <a:lnTo>
                    <a:pt x="7478264" y="1458467"/>
                  </a:lnTo>
                  <a:lnTo>
                    <a:pt x="7495028" y="1440179"/>
                  </a:lnTo>
                  <a:lnTo>
                    <a:pt x="7502648" y="1430273"/>
                  </a:lnTo>
                  <a:close/>
                </a:path>
                <a:path w="7554595" h="1534795">
                  <a:moveTo>
                    <a:pt x="7502648" y="122597"/>
                  </a:moveTo>
                  <a:lnTo>
                    <a:pt x="7502648" y="120395"/>
                  </a:lnTo>
                  <a:lnTo>
                    <a:pt x="7501124" y="120395"/>
                  </a:lnTo>
                  <a:lnTo>
                    <a:pt x="7502648" y="122597"/>
                  </a:lnTo>
                  <a:close/>
                </a:path>
                <a:path w="7554595" h="1534795">
                  <a:moveTo>
                    <a:pt x="7525508" y="1392500"/>
                  </a:moveTo>
                  <a:lnTo>
                    <a:pt x="7525508" y="1371599"/>
                  </a:lnTo>
                  <a:lnTo>
                    <a:pt x="7514840" y="1394459"/>
                  </a:lnTo>
                  <a:lnTo>
                    <a:pt x="7501124" y="1414271"/>
                  </a:lnTo>
                  <a:lnTo>
                    <a:pt x="7502648" y="1414271"/>
                  </a:lnTo>
                  <a:lnTo>
                    <a:pt x="7502648" y="1430273"/>
                  </a:lnTo>
                  <a:lnTo>
                    <a:pt x="7510268" y="1420367"/>
                  </a:lnTo>
                  <a:lnTo>
                    <a:pt x="7522460" y="1399031"/>
                  </a:lnTo>
                  <a:lnTo>
                    <a:pt x="7525508" y="1392500"/>
                  </a:lnTo>
                  <a:close/>
                </a:path>
                <a:path w="7554595" h="1534795">
                  <a:moveTo>
                    <a:pt x="7525508" y="165607"/>
                  </a:moveTo>
                  <a:lnTo>
                    <a:pt x="7525508" y="163067"/>
                  </a:lnTo>
                  <a:lnTo>
                    <a:pt x="7523984" y="161543"/>
                  </a:lnTo>
                  <a:lnTo>
                    <a:pt x="7525508" y="165607"/>
                  </a:lnTo>
                  <a:close/>
                </a:path>
                <a:path w="7554595" h="1534795">
                  <a:moveTo>
                    <a:pt x="7543796" y="1345691"/>
                  </a:moveTo>
                  <a:lnTo>
                    <a:pt x="7543796" y="1287779"/>
                  </a:lnTo>
                  <a:lnTo>
                    <a:pt x="7542272" y="1301495"/>
                  </a:lnTo>
                  <a:lnTo>
                    <a:pt x="7539224" y="1325879"/>
                  </a:lnTo>
                  <a:lnTo>
                    <a:pt x="7533128" y="1350263"/>
                  </a:lnTo>
                  <a:lnTo>
                    <a:pt x="7533128" y="1348739"/>
                  </a:lnTo>
                  <a:lnTo>
                    <a:pt x="7523984" y="1373123"/>
                  </a:lnTo>
                  <a:lnTo>
                    <a:pt x="7525508" y="1371599"/>
                  </a:lnTo>
                  <a:lnTo>
                    <a:pt x="7525508" y="1392500"/>
                  </a:lnTo>
                  <a:lnTo>
                    <a:pt x="7533128" y="1376171"/>
                  </a:lnTo>
                  <a:lnTo>
                    <a:pt x="7542272" y="1351787"/>
                  </a:lnTo>
                  <a:lnTo>
                    <a:pt x="7543796" y="1345691"/>
                  </a:lnTo>
                  <a:close/>
                </a:path>
                <a:path w="7554595" h="1534795">
                  <a:moveTo>
                    <a:pt x="7554464" y="1275587"/>
                  </a:moveTo>
                  <a:lnTo>
                    <a:pt x="7554464" y="259079"/>
                  </a:lnTo>
                  <a:lnTo>
                    <a:pt x="7552940" y="245363"/>
                  </a:lnTo>
                  <a:lnTo>
                    <a:pt x="7552940" y="1289303"/>
                  </a:lnTo>
                  <a:lnTo>
                    <a:pt x="7554464" y="1275587"/>
                  </a:lnTo>
                  <a:close/>
                </a:path>
              </a:pathLst>
            </a:custGeom>
            <a:solidFill>
              <a:srgbClr val="000000"/>
            </a:solidFill>
          </p:spPr>
          <p:txBody>
            <a:bodyPr wrap="square" lIns="0" tIns="0" rIns="0" bIns="0" rtlCol="0"/>
            <a:lstStyle/>
            <a:p>
              <a:endParaRPr sz="2261"/>
            </a:p>
          </p:txBody>
        </p:sp>
      </p:grpSp>
      <p:sp>
        <p:nvSpPr>
          <p:cNvPr id="6" name="object 6"/>
          <p:cNvSpPr txBox="1"/>
          <p:nvPr/>
        </p:nvSpPr>
        <p:spPr>
          <a:xfrm>
            <a:off x="1306512" y="1187450"/>
            <a:ext cx="9367501" cy="5506957"/>
          </a:xfrm>
          <a:prstGeom prst="rect">
            <a:avLst/>
          </a:prstGeom>
        </p:spPr>
        <p:txBody>
          <a:bodyPr vert="horz" wrap="square" lIns="0" tIns="0" rIns="0" bIns="0" rtlCol="0">
            <a:spAutoFit/>
          </a:bodyPr>
          <a:lstStyle/>
          <a:p>
            <a:pPr marL="742647" marR="245688" indent="-1595" algn="ctr"/>
            <a:r>
              <a:rPr lang="en-US" sz="3015" dirty="0">
                <a:solidFill>
                  <a:srgbClr val="FFFFFF"/>
                </a:solidFill>
                <a:latin typeface="Times New Roman"/>
                <a:cs typeface="Times New Roman"/>
              </a:rPr>
              <a:t>The </a:t>
            </a:r>
            <a:r>
              <a:rPr lang="en-US" sz="3015" spc="-25" dirty="0">
                <a:solidFill>
                  <a:srgbClr val="FFFFFF"/>
                </a:solidFill>
                <a:latin typeface="Cambria"/>
                <a:cs typeface="Cambria"/>
              </a:rPr>
              <a:t>autonomy </a:t>
            </a:r>
            <a:r>
              <a:rPr lang="en-US" sz="3015" spc="-6" dirty="0">
                <a:solidFill>
                  <a:srgbClr val="FFFFFF"/>
                </a:solidFill>
                <a:latin typeface="Times New Roman"/>
                <a:cs typeface="Times New Roman"/>
              </a:rPr>
              <a:t>of </a:t>
            </a:r>
            <a:r>
              <a:rPr lang="en-US" sz="3015" dirty="0">
                <a:solidFill>
                  <a:srgbClr val="FFFFFF"/>
                </a:solidFill>
                <a:latin typeface="Times New Roman"/>
                <a:cs typeface="Times New Roman"/>
              </a:rPr>
              <a:t>an agent is the extent to </a:t>
            </a:r>
            <a:r>
              <a:rPr lang="en-US" sz="3015" spc="-6" dirty="0">
                <a:solidFill>
                  <a:srgbClr val="FFFFFF"/>
                </a:solidFill>
                <a:latin typeface="Times New Roman"/>
                <a:cs typeface="Times New Roman"/>
              </a:rPr>
              <a:t>which </a:t>
            </a:r>
            <a:r>
              <a:rPr lang="en-US" sz="3015" dirty="0">
                <a:solidFill>
                  <a:srgbClr val="FFFFFF"/>
                </a:solidFill>
                <a:latin typeface="Times New Roman"/>
                <a:cs typeface="Times New Roman"/>
              </a:rPr>
              <a:t>its  </a:t>
            </a:r>
            <a:r>
              <a:rPr lang="en-US" sz="3015" dirty="0" err="1">
                <a:solidFill>
                  <a:srgbClr val="FFFFFF"/>
                </a:solidFill>
                <a:latin typeface="Times New Roman"/>
                <a:cs typeface="Times New Roman"/>
              </a:rPr>
              <a:t>behaviour</a:t>
            </a:r>
            <a:r>
              <a:rPr lang="en-US" sz="3015" dirty="0">
                <a:solidFill>
                  <a:srgbClr val="FFFFFF"/>
                </a:solidFill>
                <a:latin typeface="Times New Roman"/>
                <a:cs typeface="Times New Roman"/>
              </a:rPr>
              <a:t> is determined by </a:t>
            </a:r>
            <a:r>
              <a:rPr lang="en-US" sz="4020" spc="-100" dirty="0">
                <a:solidFill>
                  <a:srgbClr val="FFFFFF"/>
                </a:solidFill>
                <a:latin typeface="Georgia"/>
                <a:cs typeface="Georgia"/>
              </a:rPr>
              <a:t>its </a:t>
            </a:r>
            <a:r>
              <a:rPr lang="en-US" sz="4020" spc="-119" dirty="0">
                <a:solidFill>
                  <a:srgbClr val="FFFFFF"/>
                </a:solidFill>
                <a:latin typeface="Georgia"/>
                <a:cs typeface="Georgia"/>
              </a:rPr>
              <a:t>own </a:t>
            </a:r>
            <a:r>
              <a:rPr lang="en-US" sz="4020" spc="-75" dirty="0">
                <a:solidFill>
                  <a:srgbClr val="FFFFFF"/>
                </a:solidFill>
                <a:latin typeface="Georgia"/>
                <a:cs typeface="Georgia"/>
              </a:rPr>
              <a:t>experience</a:t>
            </a:r>
            <a:r>
              <a:rPr lang="en-US" sz="3015" spc="-75" dirty="0">
                <a:solidFill>
                  <a:srgbClr val="FFFFFF"/>
                </a:solidFill>
                <a:latin typeface="Times New Roman"/>
                <a:cs typeface="Times New Roman"/>
              </a:rPr>
              <a:t>,  </a:t>
            </a:r>
            <a:r>
              <a:rPr lang="en-US" sz="3015" dirty="0">
                <a:solidFill>
                  <a:srgbClr val="FFFFFF"/>
                </a:solidFill>
                <a:latin typeface="Times New Roman"/>
                <a:cs typeface="Times New Roman"/>
              </a:rPr>
              <a:t>rather than knowledge </a:t>
            </a:r>
            <a:r>
              <a:rPr lang="en-US" sz="3015" spc="-6" dirty="0">
                <a:solidFill>
                  <a:srgbClr val="FFFFFF"/>
                </a:solidFill>
                <a:latin typeface="Times New Roman"/>
                <a:cs typeface="Times New Roman"/>
              </a:rPr>
              <a:t>of</a:t>
            </a:r>
            <a:r>
              <a:rPr lang="en-US" sz="3015" spc="-170" dirty="0">
                <a:solidFill>
                  <a:srgbClr val="FFFFFF"/>
                </a:solidFill>
                <a:latin typeface="Times New Roman"/>
                <a:cs typeface="Times New Roman"/>
              </a:rPr>
              <a:t> </a:t>
            </a:r>
            <a:r>
              <a:rPr lang="en-US" sz="3015" spc="-19" dirty="0">
                <a:solidFill>
                  <a:srgbClr val="FFFFFF"/>
                </a:solidFill>
                <a:latin typeface="Times New Roman"/>
                <a:cs typeface="Times New Roman"/>
              </a:rPr>
              <a:t>designer.</a:t>
            </a:r>
            <a:endParaRPr lang="en-US" sz="3015" dirty="0">
              <a:latin typeface="Times New Roman"/>
              <a:cs typeface="Times New Roman"/>
            </a:endParaRPr>
          </a:p>
          <a:p>
            <a:pPr>
              <a:spcBef>
                <a:spcPts val="19"/>
              </a:spcBef>
            </a:pPr>
            <a:endParaRPr lang="en-US" sz="2889" dirty="0">
              <a:latin typeface="Times New Roman"/>
              <a:cs typeface="Times New Roman"/>
            </a:endParaRPr>
          </a:p>
          <a:p>
            <a:pPr marL="446705" indent="-430751">
              <a:buFont typeface="Arial"/>
              <a:buChar char="•"/>
              <a:tabLst>
                <a:tab pos="445907" algn="l"/>
                <a:tab pos="446705" algn="l"/>
              </a:tabLst>
            </a:pPr>
            <a:r>
              <a:rPr lang="en-US" sz="3517" spc="-13" dirty="0">
                <a:latin typeface="Calibri"/>
                <a:cs typeface="Calibri"/>
              </a:rPr>
              <a:t>Extremes</a:t>
            </a:r>
            <a:endParaRPr lang="en-US" sz="3517" dirty="0">
              <a:latin typeface="Calibri"/>
              <a:cs typeface="Calibri"/>
            </a:endParaRPr>
          </a:p>
          <a:p>
            <a:pPr marL="950045" lvl="1" indent="-359757">
              <a:spcBef>
                <a:spcPts val="754"/>
              </a:spcBef>
              <a:buFont typeface="Arial"/>
              <a:buChar char="–"/>
              <a:tabLst>
                <a:tab pos="950843" algn="l"/>
              </a:tabLst>
            </a:pPr>
            <a:r>
              <a:rPr lang="en-US" sz="3015" spc="-6" dirty="0">
                <a:latin typeface="Calibri"/>
                <a:cs typeface="Calibri"/>
              </a:rPr>
              <a:t>No </a:t>
            </a:r>
            <a:r>
              <a:rPr lang="en-US" sz="3015" spc="-13" dirty="0">
                <a:latin typeface="Calibri"/>
                <a:cs typeface="Calibri"/>
              </a:rPr>
              <a:t>autonomy </a:t>
            </a:r>
            <a:r>
              <a:rPr lang="en-US" sz="3015" dirty="0">
                <a:latin typeface="Calibri"/>
                <a:cs typeface="Calibri"/>
              </a:rPr>
              <a:t>– </a:t>
            </a:r>
            <a:r>
              <a:rPr lang="en-US" sz="3015" spc="-13" dirty="0">
                <a:latin typeface="Calibri"/>
                <a:cs typeface="Calibri"/>
              </a:rPr>
              <a:t>ignores</a:t>
            </a:r>
            <a:r>
              <a:rPr lang="en-US" sz="3015" spc="-100" dirty="0">
                <a:latin typeface="Calibri"/>
                <a:cs typeface="Calibri"/>
              </a:rPr>
              <a:t> </a:t>
            </a:r>
            <a:r>
              <a:rPr lang="en-US" sz="3015" spc="-13" dirty="0">
                <a:latin typeface="Calibri"/>
                <a:cs typeface="Calibri"/>
              </a:rPr>
              <a:t>environment/data</a:t>
            </a:r>
            <a:endParaRPr lang="en-US" sz="3015" dirty="0">
              <a:latin typeface="Calibri"/>
              <a:cs typeface="Calibri"/>
            </a:endParaRPr>
          </a:p>
          <a:p>
            <a:pPr marL="950045" lvl="1" indent="-359757">
              <a:spcBef>
                <a:spcPts val="716"/>
              </a:spcBef>
              <a:buFont typeface="Arial"/>
              <a:buChar char="–"/>
              <a:tabLst>
                <a:tab pos="950843" algn="l"/>
              </a:tabLst>
            </a:pPr>
            <a:r>
              <a:rPr lang="en-US" sz="3015" spc="-6" dirty="0">
                <a:latin typeface="Calibri"/>
                <a:cs typeface="Calibri"/>
              </a:rPr>
              <a:t>Complete </a:t>
            </a:r>
            <a:r>
              <a:rPr lang="en-US" sz="3015" spc="-13" dirty="0">
                <a:latin typeface="Calibri"/>
                <a:cs typeface="Calibri"/>
              </a:rPr>
              <a:t>autonomy </a:t>
            </a:r>
            <a:r>
              <a:rPr lang="en-US" sz="3015" dirty="0">
                <a:latin typeface="Calibri"/>
                <a:cs typeface="Calibri"/>
              </a:rPr>
              <a:t>– </a:t>
            </a:r>
            <a:r>
              <a:rPr lang="en-US" sz="3015" spc="-13" dirty="0">
                <a:latin typeface="Calibri"/>
                <a:cs typeface="Calibri"/>
              </a:rPr>
              <a:t>must </a:t>
            </a:r>
            <a:r>
              <a:rPr lang="en-US" sz="3015" dirty="0">
                <a:latin typeface="Calibri"/>
                <a:cs typeface="Calibri"/>
              </a:rPr>
              <a:t>act </a:t>
            </a:r>
            <a:r>
              <a:rPr lang="en-US" sz="3015" spc="-13" dirty="0">
                <a:latin typeface="Calibri"/>
                <a:cs typeface="Calibri"/>
              </a:rPr>
              <a:t>randomly/no</a:t>
            </a:r>
            <a:r>
              <a:rPr lang="en-US" sz="3015" spc="-107" dirty="0">
                <a:latin typeface="Calibri"/>
                <a:cs typeface="Calibri"/>
              </a:rPr>
              <a:t> </a:t>
            </a:r>
            <a:r>
              <a:rPr lang="en-US" sz="3015" spc="-19" dirty="0">
                <a:latin typeface="Calibri"/>
                <a:cs typeface="Calibri"/>
              </a:rPr>
              <a:t>program</a:t>
            </a:r>
            <a:endParaRPr lang="en-US" sz="3015" dirty="0">
              <a:latin typeface="Calibri"/>
              <a:cs typeface="Calibri"/>
            </a:endParaRPr>
          </a:p>
          <a:p>
            <a:pPr marL="446705" indent="-430751">
              <a:spcBef>
                <a:spcPts val="804"/>
              </a:spcBef>
              <a:buFont typeface="Arial"/>
              <a:buChar char="•"/>
              <a:tabLst>
                <a:tab pos="445907" algn="l"/>
                <a:tab pos="446705" algn="l"/>
              </a:tabLst>
            </a:pPr>
            <a:r>
              <a:rPr lang="en-US" sz="3517" spc="-19" dirty="0">
                <a:latin typeface="Calibri"/>
                <a:cs typeface="Calibri"/>
              </a:rPr>
              <a:t>Example: baby </a:t>
            </a:r>
            <a:r>
              <a:rPr lang="en-US" sz="3517" spc="-13" dirty="0">
                <a:latin typeface="Calibri"/>
                <a:cs typeface="Calibri"/>
              </a:rPr>
              <a:t>learning </a:t>
            </a:r>
            <a:r>
              <a:rPr lang="en-US" sz="3517" spc="-19" dirty="0">
                <a:latin typeface="Calibri"/>
                <a:cs typeface="Calibri"/>
              </a:rPr>
              <a:t>to</a:t>
            </a:r>
            <a:r>
              <a:rPr lang="en-US" sz="3517" spc="75" dirty="0">
                <a:latin typeface="Calibri"/>
                <a:cs typeface="Calibri"/>
              </a:rPr>
              <a:t> </a:t>
            </a:r>
            <a:r>
              <a:rPr lang="en-US" sz="3517" spc="-25" dirty="0">
                <a:latin typeface="Calibri"/>
                <a:cs typeface="Calibri"/>
              </a:rPr>
              <a:t>crawl</a:t>
            </a:r>
            <a:endParaRPr lang="en-US" sz="3517" dirty="0">
              <a:latin typeface="Calibri"/>
              <a:cs typeface="Calibri"/>
            </a:endParaRPr>
          </a:p>
          <a:p>
            <a:pPr marL="446705" indent="-430751">
              <a:spcBef>
                <a:spcPts val="842"/>
              </a:spcBef>
              <a:buFont typeface="Arial"/>
              <a:buChar char="•"/>
              <a:tabLst>
                <a:tab pos="445907" algn="l"/>
                <a:tab pos="446705" algn="l"/>
              </a:tabLst>
            </a:pPr>
            <a:r>
              <a:rPr lang="en-US" sz="3517" spc="-13" dirty="0">
                <a:latin typeface="Calibri"/>
                <a:cs typeface="Calibri"/>
              </a:rPr>
              <a:t>Ideal: design </a:t>
            </a:r>
            <a:r>
              <a:rPr lang="en-US" sz="3517" spc="-19" dirty="0">
                <a:latin typeface="Calibri"/>
                <a:cs typeface="Calibri"/>
              </a:rPr>
              <a:t>agents to </a:t>
            </a:r>
            <a:r>
              <a:rPr lang="en-US" sz="3517" spc="-31" dirty="0">
                <a:latin typeface="Calibri"/>
                <a:cs typeface="Calibri"/>
              </a:rPr>
              <a:t>have </a:t>
            </a:r>
            <a:r>
              <a:rPr lang="en-US" sz="3517" spc="-6" dirty="0">
                <a:latin typeface="Calibri"/>
                <a:cs typeface="Calibri"/>
              </a:rPr>
              <a:t>some</a:t>
            </a:r>
            <a:r>
              <a:rPr lang="en-US" sz="3517" spc="126" dirty="0">
                <a:latin typeface="Calibri"/>
                <a:cs typeface="Calibri"/>
              </a:rPr>
              <a:t> </a:t>
            </a:r>
            <a:r>
              <a:rPr lang="en-US" sz="3517" spc="-19" dirty="0">
                <a:latin typeface="Calibri"/>
                <a:cs typeface="Calibri"/>
              </a:rPr>
              <a:t>autonomy</a:t>
            </a:r>
            <a:endParaRPr lang="en-US" sz="3517" dirty="0">
              <a:latin typeface="Calibri"/>
              <a:cs typeface="Calibri"/>
            </a:endParaRPr>
          </a:p>
          <a:p>
            <a:pPr marL="950045" lvl="1" indent="-359757">
              <a:spcBef>
                <a:spcPts val="754"/>
              </a:spcBef>
              <a:buFont typeface="Arial"/>
              <a:buChar char="–"/>
              <a:tabLst>
                <a:tab pos="950843" algn="l"/>
              </a:tabLst>
            </a:pPr>
            <a:r>
              <a:rPr lang="en-US" sz="3015" spc="-13" dirty="0">
                <a:latin typeface="Calibri"/>
                <a:cs typeface="Calibri"/>
              </a:rPr>
              <a:t>Possibly </a:t>
            </a:r>
            <a:r>
              <a:rPr lang="en-US" sz="3015" spc="-6" dirty="0">
                <a:latin typeface="Calibri"/>
                <a:cs typeface="Calibri"/>
              </a:rPr>
              <a:t>become </a:t>
            </a:r>
            <a:r>
              <a:rPr lang="en-US" sz="3015" spc="-13" dirty="0">
                <a:latin typeface="Calibri"/>
                <a:cs typeface="Calibri"/>
              </a:rPr>
              <a:t>more </a:t>
            </a:r>
            <a:r>
              <a:rPr lang="en-US" sz="3015" spc="-6" dirty="0">
                <a:latin typeface="Calibri"/>
                <a:cs typeface="Calibri"/>
              </a:rPr>
              <a:t>autonomous </a:t>
            </a:r>
            <a:r>
              <a:rPr lang="en-US" sz="3015" dirty="0">
                <a:latin typeface="Calibri"/>
                <a:cs typeface="Calibri"/>
              </a:rPr>
              <a:t>with</a:t>
            </a:r>
            <a:r>
              <a:rPr lang="en-US" sz="3015" spc="-69" dirty="0">
                <a:latin typeface="Calibri"/>
                <a:cs typeface="Calibri"/>
              </a:rPr>
              <a:t> </a:t>
            </a:r>
            <a:r>
              <a:rPr lang="en-US" sz="3015" spc="-6" dirty="0">
                <a:latin typeface="Calibri"/>
                <a:cs typeface="Calibri"/>
              </a:rPr>
              <a:t>experience</a:t>
            </a:r>
            <a:endParaRPr lang="en-US" sz="3015" dirty="0">
              <a:latin typeface="Calibri"/>
              <a:cs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D1B2439-3ECB-8B6E-C562-2ADBBCE969E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6AEC6A3-4CA3-B313-13B5-FBBC24554029}"/>
              </a:ext>
            </a:extLst>
          </p:cNvPr>
          <p:cNvSpPr txBox="1">
            <a:spLocks noGrp="1"/>
          </p:cNvSpPr>
          <p:nvPr>
            <p:ph type="title"/>
          </p:nvPr>
        </p:nvSpPr>
        <p:spPr>
          <a:xfrm>
            <a:off x="3059112" y="196850"/>
            <a:ext cx="5816896" cy="850554"/>
          </a:xfrm>
          <a:prstGeom prst="rect">
            <a:avLst/>
          </a:prstGeom>
        </p:spPr>
        <p:txBody>
          <a:bodyPr vert="horz" wrap="square" lIns="0" tIns="0" rIns="0" bIns="0" rtlCol="0">
            <a:spAutoFit/>
          </a:bodyPr>
          <a:lstStyle/>
          <a:p>
            <a:pPr marL="15954"/>
            <a:r>
              <a:rPr spc="-19" dirty="0"/>
              <a:t>Autonomy </a:t>
            </a:r>
            <a:r>
              <a:rPr spc="-6" dirty="0"/>
              <a:t>in</a:t>
            </a:r>
            <a:r>
              <a:rPr spc="-107" dirty="0"/>
              <a:t> </a:t>
            </a:r>
            <a:r>
              <a:rPr spc="-13" dirty="0"/>
              <a:t>Agents</a:t>
            </a:r>
          </a:p>
        </p:txBody>
      </p:sp>
      <p:sp>
        <p:nvSpPr>
          <p:cNvPr id="7" name="TextBox 6">
            <a:extLst>
              <a:ext uri="{FF2B5EF4-FFF2-40B4-BE49-F238E27FC236}">
                <a16:creationId xmlns:a16="http://schemas.microsoft.com/office/drawing/2014/main" id="{BAD8A1C3-B143-4DED-2541-8468103478AA}"/>
              </a:ext>
            </a:extLst>
          </p:cNvPr>
          <p:cNvSpPr txBox="1"/>
          <p:nvPr/>
        </p:nvSpPr>
        <p:spPr>
          <a:xfrm>
            <a:off x="303128" y="1339850"/>
            <a:ext cx="12890583" cy="5632311"/>
          </a:xfrm>
          <a:prstGeom prst="rect">
            <a:avLst/>
          </a:prstGeom>
          <a:noFill/>
        </p:spPr>
        <p:txBody>
          <a:bodyPr wrap="square">
            <a:spAutoFit/>
          </a:bodyPr>
          <a:lstStyle/>
          <a:p>
            <a:pPr algn="l">
              <a:buFont typeface="Arial" panose="020B0604020202020204" pitchFamily="34" charset="0"/>
              <a:buChar char="•"/>
            </a:pPr>
            <a:r>
              <a:rPr lang="en-US" sz="3517" dirty="0">
                <a:solidFill>
                  <a:srgbClr val="1F1F1F"/>
                </a:solidFill>
                <a:latin typeface="+mj-lt"/>
              </a:rPr>
              <a:t> </a:t>
            </a:r>
            <a:r>
              <a:rPr lang="en-US" sz="3600" dirty="0">
                <a:solidFill>
                  <a:srgbClr val="FF0000"/>
                </a:solidFill>
                <a:latin typeface="+mj-lt"/>
                <a:cs typeface="Times New Roman" panose="02020603050405020304" pitchFamily="18" charset="0"/>
              </a:rPr>
              <a:t>Not completely determined by designer</a:t>
            </a:r>
            <a:r>
              <a:rPr lang="en-US" sz="3600" dirty="0">
                <a:solidFill>
                  <a:srgbClr val="1F1F1F"/>
                </a:solidFill>
                <a:latin typeface="+mj-lt"/>
                <a:cs typeface="Times New Roman" panose="02020603050405020304" pitchFamily="18" charset="0"/>
              </a:rPr>
              <a:t>: The car doesn't blindly follow a pre-programmed route, but can adjust its speed, lane, and braking based on traffic conditions, obstacles, and other factors.</a:t>
            </a:r>
          </a:p>
          <a:p>
            <a:pPr algn="l">
              <a:buFont typeface="Arial" panose="020B0604020202020204" pitchFamily="34" charset="0"/>
              <a:buChar char="•"/>
            </a:pPr>
            <a:endParaRPr lang="en-US" sz="3600" dirty="0">
              <a:solidFill>
                <a:srgbClr val="1F1F1F"/>
              </a:solidFill>
              <a:latin typeface="+mj-lt"/>
              <a:cs typeface="Times New Roman" panose="02020603050405020304" pitchFamily="18" charset="0"/>
            </a:endParaRPr>
          </a:p>
          <a:p>
            <a:pPr algn="l">
              <a:buFont typeface="Arial" panose="020B0604020202020204" pitchFamily="34" charset="0"/>
              <a:buChar char="•"/>
            </a:pPr>
            <a:r>
              <a:rPr lang="en-US" sz="3600" dirty="0">
                <a:solidFill>
                  <a:srgbClr val="1F1F1F"/>
                </a:solidFill>
                <a:latin typeface="+mj-lt"/>
                <a:cs typeface="Times New Roman" panose="02020603050405020304" pitchFamily="18" charset="0"/>
              </a:rPr>
              <a:t> </a:t>
            </a:r>
            <a:r>
              <a:rPr lang="en-US" sz="3600" dirty="0">
                <a:solidFill>
                  <a:srgbClr val="FF0000"/>
                </a:solidFill>
                <a:latin typeface="+mj-lt"/>
                <a:cs typeface="Times New Roman" panose="02020603050405020304" pitchFamily="18" charset="0"/>
              </a:rPr>
              <a:t>Not completely random: </a:t>
            </a:r>
            <a:r>
              <a:rPr lang="en-US" sz="3600" dirty="0">
                <a:solidFill>
                  <a:srgbClr val="1F1F1F"/>
                </a:solidFill>
                <a:latin typeface="+mj-lt"/>
                <a:cs typeface="Times New Roman" panose="02020603050405020304" pitchFamily="18" charset="0"/>
              </a:rPr>
              <a:t>The car has clear goals (reach the destination safely) and operates within traffic laws and safety regulations.</a:t>
            </a:r>
          </a:p>
          <a:p>
            <a:pPr algn="l">
              <a:buFont typeface="Arial" panose="020B0604020202020204" pitchFamily="34" charset="0"/>
              <a:buChar char="•"/>
            </a:pPr>
            <a:endParaRPr lang="en-US" sz="3600" dirty="0">
              <a:solidFill>
                <a:srgbClr val="1F1F1F"/>
              </a:solidFill>
              <a:latin typeface="+mj-lt"/>
              <a:cs typeface="Times New Roman" panose="02020603050405020304" pitchFamily="18" charset="0"/>
            </a:endParaRPr>
          </a:p>
          <a:p>
            <a:pPr algn="l">
              <a:buFont typeface="Arial" panose="020B0604020202020204" pitchFamily="34" charset="0"/>
              <a:buChar char="•"/>
            </a:pPr>
            <a:r>
              <a:rPr lang="en-US" sz="3600" dirty="0">
                <a:solidFill>
                  <a:srgbClr val="1F1F1F"/>
                </a:solidFill>
                <a:latin typeface="+mj-lt"/>
                <a:cs typeface="Times New Roman" panose="02020603050405020304" pitchFamily="18" charset="0"/>
              </a:rPr>
              <a:t> </a:t>
            </a:r>
            <a:r>
              <a:rPr lang="en-US" sz="3600" dirty="0">
                <a:solidFill>
                  <a:srgbClr val="FF0000"/>
                </a:solidFill>
                <a:latin typeface="+mj-lt"/>
                <a:cs typeface="Times New Roman" panose="02020603050405020304" pitchFamily="18" charset="0"/>
              </a:rPr>
              <a:t>Learns from experience: </a:t>
            </a:r>
            <a:r>
              <a:rPr lang="en-US" sz="3600" dirty="0">
                <a:solidFill>
                  <a:srgbClr val="1F1F1F"/>
                </a:solidFill>
                <a:latin typeface="+mj-lt"/>
                <a:cs typeface="Times New Roman" panose="02020603050405020304" pitchFamily="18" charset="0"/>
              </a:rPr>
              <a:t>Over time, the car's algorithms can improve by learning from driving data and past scenarios.</a:t>
            </a:r>
          </a:p>
        </p:txBody>
      </p:sp>
    </p:spTree>
    <p:extLst>
      <p:ext uri="{BB962C8B-B14F-4D97-AF65-F5344CB8AC3E}">
        <p14:creationId xmlns:p14="http://schemas.microsoft.com/office/powerpoint/2010/main" val="12290592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84455" y="425450"/>
            <a:ext cx="5850400" cy="850554"/>
          </a:xfrm>
          <a:prstGeom prst="rect">
            <a:avLst/>
          </a:prstGeom>
        </p:spPr>
        <p:txBody>
          <a:bodyPr vert="horz" wrap="square" lIns="0" tIns="0" rIns="0" bIns="0" rtlCol="0">
            <a:spAutoFit/>
          </a:bodyPr>
          <a:lstStyle/>
          <a:p>
            <a:pPr marL="15954"/>
            <a:r>
              <a:rPr dirty="0">
                <a:latin typeface="Arial"/>
                <a:cs typeface="Arial"/>
              </a:rPr>
              <a:t>Environment</a:t>
            </a:r>
            <a:r>
              <a:rPr spc="-138" dirty="0">
                <a:latin typeface="Arial"/>
                <a:cs typeface="Arial"/>
              </a:rPr>
              <a:t> </a:t>
            </a:r>
            <a:r>
              <a:rPr dirty="0">
                <a:latin typeface="Arial"/>
                <a:cs typeface="Arial"/>
              </a:rPr>
              <a:t>types</a:t>
            </a:r>
          </a:p>
        </p:txBody>
      </p:sp>
      <p:sp>
        <p:nvSpPr>
          <p:cNvPr id="3" name="object 3"/>
          <p:cNvSpPr txBox="1"/>
          <p:nvPr/>
        </p:nvSpPr>
        <p:spPr>
          <a:xfrm>
            <a:off x="1611312" y="1898056"/>
            <a:ext cx="8396687" cy="3760388"/>
          </a:xfrm>
          <a:prstGeom prst="rect">
            <a:avLst/>
          </a:prstGeom>
        </p:spPr>
        <p:txBody>
          <a:bodyPr vert="horz" wrap="square" lIns="0" tIns="0" rIns="0" bIns="0" rtlCol="0">
            <a:spAutoFit/>
          </a:bodyPr>
          <a:lstStyle/>
          <a:p>
            <a:pPr marL="445907" indent="-429953">
              <a:buChar char="•"/>
              <a:tabLst>
                <a:tab pos="445907" algn="l"/>
                <a:tab pos="446705" algn="l"/>
              </a:tabLst>
            </a:pPr>
            <a:r>
              <a:rPr sz="3517" spc="-6" dirty="0">
                <a:solidFill>
                  <a:srgbClr val="6F2FA0"/>
                </a:solidFill>
                <a:latin typeface="Arial"/>
                <a:cs typeface="Arial"/>
              </a:rPr>
              <a:t>Fully observable </a:t>
            </a:r>
            <a:r>
              <a:rPr sz="3517" dirty="0">
                <a:latin typeface="Arial"/>
                <a:cs typeface="Arial"/>
              </a:rPr>
              <a:t>vs. </a:t>
            </a:r>
            <a:r>
              <a:rPr sz="3517" spc="-6" dirty="0">
                <a:solidFill>
                  <a:srgbClr val="00B04F"/>
                </a:solidFill>
                <a:latin typeface="Arial"/>
                <a:cs typeface="Arial"/>
              </a:rPr>
              <a:t>partially</a:t>
            </a:r>
            <a:r>
              <a:rPr sz="3517" spc="44" dirty="0">
                <a:solidFill>
                  <a:srgbClr val="00B04F"/>
                </a:solidFill>
                <a:latin typeface="Arial"/>
                <a:cs typeface="Arial"/>
              </a:rPr>
              <a:t> </a:t>
            </a:r>
            <a:r>
              <a:rPr sz="3517" spc="-6" dirty="0">
                <a:solidFill>
                  <a:srgbClr val="00B04F"/>
                </a:solidFill>
                <a:latin typeface="Arial"/>
                <a:cs typeface="Arial"/>
              </a:rPr>
              <a:t>observable</a:t>
            </a:r>
            <a:endParaRPr sz="3517" dirty="0">
              <a:latin typeface="Arial"/>
              <a:cs typeface="Arial"/>
            </a:endParaRPr>
          </a:p>
          <a:p>
            <a:pPr marL="445907" indent="-429953">
              <a:spcBef>
                <a:spcPts val="842"/>
              </a:spcBef>
              <a:buChar char="•"/>
              <a:tabLst>
                <a:tab pos="445907" algn="l"/>
                <a:tab pos="446705" algn="l"/>
              </a:tabLst>
            </a:pPr>
            <a:r>
              <a:rPr sz="3517" spc="-6" dirty="0">
                <a:solidFill>
                  <a:srgbClr val="6F2FA0"/>
                </a:solidFill>
                <a:latin typeface="Arial"/>
                <a:cs typeface="Arial"/>
              </a:rPr>
              <a:t>Deterministic </a:t>
            </a:r>
            <a:r>
              <a:rPr sz="3517" dirty="0">
                <a:latin typeface="Arial"/>
                <a:cs typeface="Arial"/>
              </a:rPr>
              <a:t>vs.</a:t>
            </a:r>
            <a:r>
              <a:rPr sz="3517" spc="-75" dirty="0">
                <a:latin typeface="Arial"/>
                <a:cs typeface="Arial"/>
              </a:rPr>
              <a:t> </a:t>
            </a:r>
            <a:r>
              <a:rPr sz="3517" dirty="0">
                <a:solidFill>
                  <a:srgbClr val="00B04F"/>
                </a:solidFill>
                <a:latin typeface="Arial"/>
                <a:cs typeface="Arial"/>
              </a:rPr>
              <a:t>stochastic</a:t>
            </a:r>
            <a:endParaRPr sz="3517" dirty="0">
              <a:latin typeface="Arial"/>
              <a:cs typeface="Arial"/>
            </a:endParaRPr>
          </a:p>
          <a:p>
            <a:pPr marL="445907" indent="-429953">
              <a:spcBef>
                <a:spcPts val="842"/>
              </a:spcBef>
              <a:buChar char="•"/>
              <a:tabLst>
                <a:tab pos="445907" algn="l"/>
                <a:tab pos="446705" algn="l"/>
              </a:tabLst>
            </a:pPr>
            <a:r>
              <a:rPr sz="3517" spc="-6" dirty="0">
                <a:solidFill>
                  <a:srgbClr val="6F2FA0"/>
                </a:solidFill>
                <a:latin typeface="Arial"/>
                <a:cs typeface="Arial"/>
              </a:rPr>
              <a:t>Episodic </a:t>
            </a:r>
            <a:r>
              <a:rPr sz="3517" dirty="0">
                <a:latin typeface="Arial"/>
                <a:cs typeface="Arial"/>
              </a:rPr>
              <a:t>vs.</a:t>
            </a:r>
            <a:r>
              <a:rPr sz="3517" spc="-69" dirty="0">
                <a:latin typeface="Arial"/>
                <a:cs typeface="Arial"/>
              </a:rPr>
              <a:t> </a:t>
            </a:r>
            <a:r>
              <a:rPr sz="3517" spc="-6" dirty="0">
                <a:solidFill>
                  <a:srgbClr val="00B04F"/>
                </a:solidFill>
                <a:latin typeface="Arial"/>
                <a:cs typeface="Arial"/>
              </a:rPr>
              <a:t>sequential</a:t>
            </a:r>
            <a:endParaRPr sz="3517" dirty="0">
              <a:latin typeface="Arial"/>
              <a:cs typeface="Arial"/>
            </a:endParaRPr>
          </a:p>
          <a:p>
            <a:pPr marL="445907" indent="-429953">
              <a:spcBef>
                <a:spcPts val="842"/>
              </a:spcBef>
              <a:buChar char="•"/>
              <a:tabLst>
                <a:tab pos="445907" algn="l"/>
                <a:tab pos="446705" algn="l"/>
              </a:tabLst>
            </a:pPr>
            <a:r>
              <a:rPr sz="3517" spc="-6" dirty="0">
                <a:solidFill>
                  <a:srgbClr val="6F2FA0"/>
                </a:solidFill>
                <a:latin typeface="Arial"/>
                <a:cs typeface="Arial"/>
              </a:rPr>
              <a:t>Static </a:t>
            </a:r>
            <a:r>
              <a:rPr sz="3517" dirty="0">
                <a:latin typeface="Arial"/>
                <a:cs typeface="Arial"/>
              </a:rPr>
              <a:t>vs.</a:t>
            </a:r>
            <a:r>
              <a:rPr sz="3517" spc="-107" dirty="0">
                <a:latin typeface="Arial"/>
                <a:cs typeface="Arial"/>
              </a:rPr>
              <a:t> </a:t>
            </a:r>
            <a:r>
              <a:rPr sz="3517" spc="-6" dirty="0">
                <a:solidFill>
                  <a:srgbClr val="00B04F"/>
                </a:solidFill>
                <a:latin typeface="Arial"/>
                <a:cs typeface="Arial"/>
              </a:rPr>
              <a:t>dynamic</a:t>
            </a:r>
            <a:endParaRPr sz="3517" dirty="0">
              <a:latin typeface="Arial"/>
              <a:cs typeface="Arial"/>
            </a:endParaRPr>
          </a:p>
          <a:p>
            <a:pPr marL="446705" indent="-430751">
              <a:spcBef>
                <a:spcPts val="842"/>
              </a:spcBef>
              <a:buChar char="•"/>
              <a:tabLst>
                <a:tab pos="445907" algn="l"/>
                <a:tab pos="446705" algn="l"/>
              </a:tabLst>
            </a:pPr>
            <a:r>
              <a:rPr sz="3517" spc="-6" dirty="0">
                <a:solidFill>
                  <a:srgbClr val="6F2FA0"/>
                </a:solidFill>
                <a:latin typeface="Arial"/>
                <a:cs typeface="Arial"/>
              </a:rPr>
              <a:t>Discrete </a:t>
            </a:r>
            <a:r>
              <a:rPr sz="3517" dirty="0">
                <a:latin typeface="Arial"/>
                <a:cs typeface="Arial"/>
              </a:rPr>
              <a:t>vs.</a:t>
            </a:r>
            <a:r>
              <a:rPr sz="3517" spc="-57" dirty="0">
                <a:latin typeface="Arial"/>
                <a:cs typeface="Arial"/>
              </a:rPr>
              <a:t> </a:t>
            </a:r>
            <a:r>
              <a:rPr sz="3517" spc="-6" dirty="0">
                <a:solidFill>
                  <a:srgbClr val="00B04F"/>
                </a:solidFill>
                <a:latin typeface="Arial"/>
                <a:cs typeface="Arial"/>
              </a:rPr>
              <a:t>continuous</a:t>
            </a:r>
            <a:endParaRPr sz="3517" dirty="0">
              <a:latin typeface="Arial"/>
              <a:cs typeface="Arial"/>
            </a:endParaRPr>
          </a:p>
          <a:p>
            <a:pPr marL="445907" indent="-429953">
              <a:spcBef>
                <a:spcPts val="842"/>
              </a:spcBef>
              <a:buChar char="•"/>
              <a:tabLst>
                <a:tab pos="445907" algn="l"/>
                <a:tab pos="446705" algn="l"/>
              </a:tabLst>
            </a:pPr>
            <a:r>
              <a:rPr sz="3517" spc="-6" dirty="0">
                <a:solidFill>
                  <a:srgbClr val="6F2FA0"/>
                </a:solidFill>
                <a:latin typeface="Arial"/>
                <a:cs typeface="Arial"/>
              </a:rPr>
              <a:t>Single agent </a:t>
            </a:r>
            <a:r>
              <a:rPr sz="3517" dirty="0">
                <a:latin typeface="Arial"/>
                <a:cs typeface="Arial"/>
              </a:rPr>
              <a:t>vs.</a:t>
            </a:r>
            <a:r>
              <a:rPr sz="3517" spc="-38" dirty="0">
                <a:latin typeface="Arial"/>
                <a:cs typeface="Arial"/>
              </a:rPr>
              <a:t> </a:t>
            </a:r>
            <a:r>
              <a:rPr sz="3517" spc="-6" dirty="0">
                <a:solidFill>
                  <a:srgbClr val="00B04F"/>
                </a:solidFill>
                <a:latin typeface="Arial"/>
                <a:cs typeface="Arial"/>
              </a:rPr>
              <a:t>multi-agent</a:t>
            </a:r>
            <a:endParaRPr sz="3517" dirty="0">
              <a:latin typeface="Arial"/>
              <a:cs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18701" y="104722"/>
            <a:ext cx="10215464" cy="695896"/>
          </a:xfrm>
          <a:prstGeom prst="rect">
            <a:avLst/>
          </a:prstGeom>
        </p:spPr>
        <p:txBody>
          <a:bodyPr vert="horz" wrap="square" lIns="0" tIns="0" rIns="0" bIns="0" rtlCol="0">
            <a:spAutoFit/>
          </a:bodyPr>
          <a:lstStyle/>
          <a:p>
            <a:pPr marL="15954"/>
            <a:r>
              <a:rPr sz="4522" dirty="0">
                <a:latin typeface="Arial"/>
                <a:cs typeface="Arial"/>
              </a:rPr>
              <a:t>Fully observable </a:t>
            </a:r>
            <a:r>
              <a:rPr sz="4522" spc="-6" dirty="0">
                <a:latin typeface="Arial"/>
                <a:cs typeface="Arial"/>
              </a:rPr>
              <a:t>vs. </a:t>
            </a:r>
            <a:r>
              <a:rPr sz="4522" dirty="0">
                <a:latin typeface="Arial"/>
                <a:cs typeface="Arial"/>
              </a:rPr>
              <a:t>partially</a:t>
            </a:r>
            <a:r>
              <a:rPr sz="4522" spc="-163" dirty="0">
                <a:latin typeface="Arial"/>
                <a:cs typeface="Arial"/>
              </a:rPr>
              <a:t> </a:t>
            </a:r>
            <a:r>
              <a:rPr sz="4522" dirty="0">
                <a:latin typeface="Arial"/>
                <a:cs typeface="Arial"/>
              </a:rPr>
              <a:t>observable</a:t>
            </a:r>
          </a:p>
        </p:txBody>
      </p:sp>
      <p:sp>
        <p:nvSpPr>
          <p:cNvPr id="3" name="object 3"/>
          <p:cNvSpPr txBox="1"/>
          <p:nvPr/>
        </p:nvSpPr>
        <p:spPr>
          <a:xfrm>
            <a:off x="1645689" y="954039"/>
            <a:ext cx="9493537" cy="1778051"/>
          </a:xfrm>
          <a:prstGeom prst="rect">
            <a:avLst/>
          </a:prstGeom>
        </p:spPr>
        <p:txBody>
          <a:bodyPr vert="horz" wrap="square" lIns="0" tIns="0" rIns="0" bIns="0" rtlCol="0">
            <a:spAutoFit/>
          </a:bodyPr>
          <a:lstStyle/>
          <a:p>
            <a:pPr marL="446705" marR="6381" indent="-430751">
              <a:buChar char="•"/>
              <a:tabLst>
                <a:tab pos="445907" algn="l"/>
                <a:tab pos="446705" algn="l"/>
              </a:tabLst>
            </a:pPr>
            <a:r>
              <a:rPr sz="3015" spc="-13" dirty="0">
                <a:latin typeface="Arial"/>
                <a:cs typeface="Arial"/>
              </a:rPr>
              <a:t>Do </a:t>
            </a:r>
            <a:r>
              <a:rPr sz="3015" spc="-6" dirty="0">
                <a:latin typeface="Arial"/>
                <a:cs typeface="Arial"/>
              </a:rPr>
              <a:t>the agent's sensors give it access </a:t>
            </a:r>
            <a:r>
              <a:rPr sz="3015" dirty="0">
                <a:latin typeface="Arial"/>
                <a:cs typeface="Arial"/>
              </a:rPr>
              <a:t>to </a:t>
            </a:r>
            <a:r>
              <a:rPr sz="3015" spc="-6" dirty="0">
                <a:latin typeface="Arial"/>
                <a:cs typeface="Arial"/>
              </a:rPr>
              <a:t>the complete  </a:t>
            </a:r>
            <a:r>
              <a:rPr sz="3015" dirty="0">
                <a:latin typeface="Arial"/>
                <a:cs typeface="Arial"/>
              </a:rPr>
              <a:t>state </a:t>
            </a:r>
            <a:r>
              <a:rPr sz="3015" spc="-6" dirty="0">
                <a:latin typeface="Arial"/>
                <a:cs typeface="Arial"/>
              </a:rPr>
              <a:t>of the</a:t>
            </a:r>
            <a:r>
              <a:rPr sz="3015" spc="-126" dirty="0">
                <a:latin typeface="Arial"/>
                <a:cs typeface="Arial"/>
              </a:rPr>
              <a:t> </a:t>
            </a:r>
            <a:r>
              <a:rPr sz="3015" spc="-6" dirty="0">
                <a:latin typeface="Arial"/>
                <a:cs typeface="Arial"/>
              </a:rPr>
              <a:t>environment?</a:t>
            </a:r>
            <a:endParaRPr sz="3015">
              <a:latin typeface="Arial"/>
              <a:cs typeface="Arial"/>
            </a:endParaRPr>
          </a:p>
          <a:p>
            <a:pPr marL="950045" marR="134011" indent="-360555">
              <a:spcBef>
                <a:spcPts val="603"/>
              </a:spcBef>
              <a:tabLst>
                <a:tab pos="950045" algn="l"/>
              </a:tabLst>
            </a:pPr>
            <a:r>
              <a:rPr sz="2512" dirty="0">
                <a:latin typeface="Arial"/>
                <a:cs typeface="Arial"/>
              </a:rPr>
              <a:t>–	For </a:t>
            </a:r>
            <a:r>
              <a:rPr sz="2512" spc="-6" dirty="0">
                <a:latin typeface="Arial"/>
                <a:cs typeface="Arial"/>
              </a:rPr>
              <a:t>any given </a:t>
            </a:r>
            <a:r>
              <a:rPr sz="2512" dirty="0">
                <a:latin typeface="Arial"/>
                <a:cs typeface="Arial"/>
              </a:rPr>
              <a:t>world </a:t>
            </a:r>
            <a:r>
              <a:rPr sz="2512" spc="-6" dirty="0">
                <a:latin typeface="Arial"/>
                <a:cs typeface="Arial"/>
              </a:rPr>
              <a:t>state, </a:t>
            </a:r>
            <a:r>
              <a:rPr sz="2512" dirty="0">
                <a:latin typeface="Arial"/>
                <a:cs typeface="Arial"/>
              </a:rPr>
              <a:t>are </a:t>
            </a:r>
            <a:r>
              <a:rPr sz="2512" spc="-6" dirty="0">
                <a:latin typeface="Arial"/>
                <a:cs typeface="Arial"/>
              </a:rPr>
              <a:t>the values of all</a:t>
            </a:r>
            <a:r>
              <a:rPr sz="2512" spc="-107" dirty="0">
                <a:latin typeface="Arial"/>
                <a:cs typeface="Arial"/>
              </a:rPr>
              <a:t> </a:t>
            </a:r>
            <a:r>
              <a:rPr sz="2512" dirty="0">
                <a:latin typeface="Arial"/>
                <a:cs typeface="Arial"/>
              </a:rPr>
              <a:t>the</a:t>
            </a:r>
            <a:r>
              <a:rPr sz="2512" spc="-19" dirty="0">
                <a:latin typeface="Arial"/>
                <a:cs typeface="Arial"/>
              </a:rPr>
              <a:t> </a:t>
            </a:r>
            <a:r>
              <a:rPr sz="2512" spc="-6" dirty="0">
                <a:latin typeface="Arial"/>
                <a:cs typeface="Arial"/>
              </a:rPr>
              <a:t>variables </a:t>
            </a:r>
            <a:r>
              <a:rPr sz="2512" dirty="0">
                <a:latin typeface="Arial"/>
                <a:cs typeface="Arial"/>
              </a:rPr>
              <a:t> known </a:t>
            </a:r>
            <a:r>
              <a:rPr sz="2512" spc="-6" dirty="0">
                <a:latin typeface="Arial"/>
                <a:cs typeface="Arial"/>
              </a:rPr>
              <a:t>to the</a:t>
            </a:r>
            <a:r>
              <a:rPr sz="2512" spc="-143" dirty="0">
                <a:latin typeface="Arial"/>
                <a:cs typeface="Arial"/>
              </a:rPr>
              <a:t> </a:t>
            </a:r>
            <a:r>
              <a:rPr sz="2512" spc="-6" dirty="0">
                <a:latin typeface="Arial"/>
                <a:cs typeface="Arial"/>
              </a:rPr>
              <a:t>agent?</a:t>
            </a:r>
            <a:endParaRPr sz="2512">
              <a:latin typeface="Arial"/>
              <a:cs typeface="Arial"/>
            </a:endParaRPr>
          </a:p>
        </p:txBody>
      </p:sp>
      <p:sp>
        <p:nvSpPr>
          <p:cNvPr id="4" name="object 4"/>
          <p:cNvSpPr txBox="1"/>
          <p:nvPr/>
        </p:nvSpPr>
        <p:spPr>
          <a:xfrm>
            <a:off x="6527667" y="4490124"/>
            <a:ext cx="765801" cy="695896"/>
          </a:xfrm>
          <a:prstGeom prst="rect">
            <a:avLst/>
          </a:prstGeom>
        </p:spPr>
        <p:txBody>
          <a:bodyPr vert="horz" wrap="square" lIns="0" tIns="0" rIns="0" bIns="0" rtlCol="0">
            <a:spAutoFit/>
          </a:bodyPr>
          <a:lstStyle/>
          <a:p>
            <a:pPr marL="15954"/>
            <a:r>
              <a:rPr sz="4522" spc="-6" dirty="0">
                <a:latin typeface="Arial"/>
                <a:cs typeface="Arial"/>
              </a:rPr>
              <a:t>vs.</a:t>
            </a:r>
            <a:endParaRPr sz="4522">
              <a:latin typeface="Arial"/>
              <a:cs typeface="Arial"/>
            </a:endParaRPr>
          </a:p>
        </p:txBody>
      </p:sp>
      <p:sp>
        <p:nvSpPr>
          <p:cNvPr id="5" name="object 5"/>
          <p:cNvSpPr/>
          <p:nvPr/>
        </p:nvSpPr>
        <p:spPr>
          <a:xfrm>
            <a:off x="2712156" y="2788051"/>
            <a:ext cx="3063204" cy="4663727"/>
          </a:xfrm>
          <a:prstGeom prst="rect">
            <a:avLst/>
          </a:prstGeom>
          <a:blipFill>
            <a:blip r:embed="rId2" cstate="print"/>
            <a:stretch>
              <a:fillRect/>
            </a:stretch>
          </a:blipFill>
        </p:spPr>
        <p:txBody>
          <a:bodyPr wrap="square" lIns="0" tIns="0" rIns="0" bIns="0" rtlCol="0"/>
          <a:lstStyle/>
          <a:p>
            <a:endParaRPr sz="2261"/>
          </a:p>
        </p:txBody>
      </p:sp>
      <p:sp>
        <p:nvSpPr>
          <p:cNvPr id="6" name="object 6"/>
          <p:cNvSpPr/>
          <p:nvPr/>
        </p:nvSpPr>
        <p:spPr>
          <a:xfrm>
            <a:off x="8003086" y="2732090"/>
            <a:ext cx="3109152" cy="4663727"/>
          </a:xfrm>
          <a:prstGeom prst="rect">
            <a:avLst/>
          </a:prstGeom>
          <a:blipFill>
            <a:blip r:embed="rId3" cstate="print"/>
            <a:stretch>
              <a:fillRect/>
            </a:stretch>
          </a:blipFill>
        </p:spPr>
        <p:txBody>
          <a:bodyPr wrap="square" lIns="0" tIns="0" rIns="0" bIns="0" rtlCol="0"/>
          <a:lstStyle/>
          <a:p>
            <a:endParaRPr sz="2261"/>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63073" y="303179"/>
            <a:ext cx="3120639" cy="850554"/>
          </a:xfrm>
          <a:prstGeom prst="rect">
            <a:avLst/>
          </a:prstGeom>
        </p:spPr>
        <p:txBody>
          <a:bodyPr vert="horz" wrap="square" lIns="0" tIns="0" rIns="0" bIns="0" rtlCol="0">
            <a:spAutoFit/>
          </a:bodyPr>
          <a:lstStyle/>
          <a:p>
            <a:pPr marL="15954"/>
            <a:r>
              <a:rPr dirty="0">
                <a:latin typeface="Arial"/>
                <a:cs typeface="Arial"/>
              </a:rPr>
              <a:t>Examples</a:t>
            </a:r>
          </a:p>
        </p:txBody>
      </p:sp>
      <p:sp>
        <p:nvSpPr>
          <p:cNvPr id="3" name="object 3"/>
          <p:cNvSpPr txBox="1"/>
          <p:nvPr/>
        </p:nvSpPr>
        <p:spPr>
          <a:xfrm>
            <a:off x="6623393" y="5703662"/>
            <a:ext cx="4901924" cy="1536959"/>
          </a:xfrm>
          <a:prstGeom prst="rect">
            <a:avLst/>
          </a:prstGeom>
        </p:spPr>
        <p:txBody>
          <a:bodyPr vert="horz" wrap="square" lIns="0" tIns="0" rIns="0" bIns="0" rtlCol="0">
            <a:spAutoFit/>
          </a:bodyPr>
          <a:lstStyle/>
          <a:p>
            <a:pPr marL="445907" marR="6381" indent="-430751">
              <a:lnSpc>
                <a:spcPct val="100699"/>
              </a:lnSpc>
            </a:pPr>
            <a:r>
              <a:rPr sz="5025" spc="50" dirty="0">
                <a:latin typeface="Calibri"/>
                <a:cs typeface="Calibri"/>
              </a:rPr>
              <a:t>Part </a:t>
            </a:r>
            <a:r>
              <a:rPr sz="5025" spc="57" dirty="0">
                <a:latin typeface="Calibri"/>
                <a:cs typeface="Calibri"/>
              </a:rPr>
              <a:t>Picking</a:t>
            </a:r>
            <a:r>
              <a:rPr sz="5025" spc="-119" dirty="0">
                <a:latin typeface="Calibri"/>
                <a:cs typeface="Calibri"/>
              </a:rPr>
              <a:t> </a:t>
            </a:r>
            <a:r>
              <a:rPr sz="5025" spc="57" dirty="0">
                <a:latin typeface="Calibri"/>
                <a:cs typeface="Calibri"/>
              </a:rPr>
              <a:t>Robot  (Fully)</a:t>
            </a:r>
            <a:endParaRPr sz="5025">
              <a:latin typeface="Calibri"/>
              <a:cs typeface="Calibri"/>
            </a:endParaRPr>
          </a:p>
        </p:txBody>
      </p:sp>
      <p:sp>
        <p:nvSpPr>
          <p:cNvPr id="4" name="object 4"/>
          <p:cNvSpPr/>
          <p:nvPr/>
        </p:nvSpPr>
        <p:spPr>
          <a:xfrm>
            <a:off x="1068143" y="1576254"/>
            <a:ext cx="11391437" cy="4018539"/>
          </a:xfrm>
          <a:prstGeom prst="rect">
            <a:avLst/>
          </a:prstGeom>
          <a:blipFill>
            <a:blip r:embed="rId2" cstate="print"/>
            <a:stretch>
              <a:fillRect/>
            </a:stretch>
          </a:blipFill>
        </p:spPr>
        <p:txBody>
          <a:bodyPr wrap="square" lIns="0" tIns="0" rIns="0" bIns="0" rtlCol="0"/>
          <a:lstStyle/>
          <a:p>
            <a:endParaRPr sz="2261"/>
          </a:p>
        </p:txBody>
      </p:sp>
      <p:sp>
        <p:nvSpPr>
          <p:cNvPr id="5" name="object 5"/>
          <p:cNvSpPr txBox="1"/>
          <p:nvPr/>
        </p:nvSpPr>
        <p:spPr>
          <a:xfrm>
            <a:off x="1837140" y="5703661"/>
            <a:ext cx="3271406" cy="1536959"/>
          </a:xfrm>
          <a:prstGeom prst="rect">
            <a:avLst/>
          </a:prstGeom>
        </p:spPr>
        <p:txBody>
          <a:bodyPr vert="horz" wrap="square" lIns="0" tIns="0" rIns="0" bIns="0" rtlCol="0">
            <a:spAutoFit/>
          </a:bodyPr>
          <a:lstStyle/>
          <a:p>
            <a:pPr marL="445907" marR="6381" indent="-430751">
              <a:lnSpc>
                <a:spcPct val="100699"/>
              </a:lnSpc>
            </a:pPr>
            <a:r>
              <a:rPr sz="5025" spc="57" dirty="0">
                <a:latin typeface="Calibri"/>
                <a:cs typeface="Calibri"/>
              </a:rPr>
              <a:t>Poker</a:t>
            </a:r>
            <a:r>
              <a:rPr sz="5025" spc="-107" dirty="0">
                <a:latin typeface="Calibri"/>
                <a:cs typeface="Calibri"/>
              </a:rPr>
              <a:t> </a:t>
            </a:r>
            <a:r>
              <a:rPr sz="5025" spc="44" dirty="0">
                <a:latin typeface="Calibri"/>
                <a:cs typeface="Calibri"/>
              </a:rPr>
              <a:t>Game  </a:t>
            </a:r>
            <a:r>
              <a:rPr sz="5025" spc="63" dirty="0">
                <a:latin typeface="Calibri"/>
                <a:cs typeface="Calibri"/>
              </a:rPr>
              <a:t>(Partially)</a:t>
            </a:r>
            <a:endParaRPr sz="5025">
              <a:latin typeface="Calibri"/>
              <a:cs typeface="Calibri"/>
            </a:endParaRPr>
          </a:p>
        </p:txBody>
      </p:sp>
      <p:sp>
        <p:nvSpPr>
          <p:cNvPr id="6" name="object 6"/>
          <p:cNvSpPr txBox="1"/>
          <p:nvPr/>
        </p:nvSpPr>
        <p:spPr>
          <a:xfrm>
            <a:off x="11510476" y="7352409"/>
            <a:ext cx="274412" cy="257350"/>
          </a:xfrm>
          <a:prstGeom prst="rect">
            <a:avLst/>
          </a:prstGeom>
        </p:spPr>
        <p:txBody>
          <a:bodyPr vert="horz" wrap="square" lIns="0" tIns="13561" rIns="0" bIns="0" rtlCol="0">
            <a:spAutoFit/>
          </a:bodyPr>
          <a:lstStyle/>
          <a:p>
            <a:pPr marL="31907">
              <a:lnSpc>
                <a:spcPts val="1903"/>
              </a:lnSpc>
              <a:spcBef>
                <a:spcPts val="107"/>
              </a:spcBef>
            </a:pPr>
            <a:r>
              <a:rPr sz="1759" spc="6" dirty="0">
                <a:latin typeface="Times New Roman"/>
                <a:cs typeface="Times New Roman"/>
              </a:rPr>
              <a:t>19</a:t>
            </a:r>
            <a:endParaRPr sz="1759">
              <a:latin typeface="Times New Roman"/>
              <a:cs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199" y="123177"/>
            <a:ext cx="6956025" cy="695896"/>
          </a:xfrm>
          <a:prstGeom prst="rect">
            <a:avLst/>
          </a:prstGeom>
        </p:spPr>
        <p:txBody>
          <a:bodyPr vert="horz" wrap="square" lIns="0" tIns="0" rIns="0" bIns="0" rtlCol="0">
            <a:spAutoFit/>
          </a:bodyPr>
          <a:lstStyle/>
          <a:p>
            <a:pPr marL="15954"/>
            <a:r>
              <a:rPr sz="4522" spc="-6" dirty="0">
                <a:latin typeface="Arial"/>
                <a:cs typeface="Arial"/>
              </a:rPr>
              <a:t>Deterministic vs.</a:t>
            </a:r>
            <a:r>
              <a:rPr sz="4522" spc="-25" dirty="0">
                <a:latin typeface="Arial"/>
                <a:cs typeface="Arial"/>
              </a:rPr>
              <a:t> </a:t>
            </a:r>
            <a:r>
              <a:rPr sz="4522" spc="-6" dirty="0">
                <a:latin typeface="Arial"/>
                <a:cs typeface="Arial"/>
              </a:rPr>
              <a:t>stochastic</a:t>
            </a:r>
            <a:endParaRPr sz="4522" dirty="0">
              <a:latin typeface="Arial"/>
              <a:cs typeface="Arial"/>
            </a:endParaRPr>
          </a:p>
        </p:txBody>
      </p:sp>
      <p:sp>
        <p:nvSpPr>
          <p:cNvPr id="3" name="object 3"/>
          <p:cNvSpPr txBox="1"/>
          <p:nvPr/>
        </p:nvSpPr>
        <p:spPr>
          <a:xfrm>
            <a:off x="315912" y="954038"/>
            <a:ext cx="12649200" cy="3293209"/>
          </a:xfrm>
          <a:prstGeom prst="rect">
            <a:avLst/>
          </a:prstGeom>
        </p:spPr>
        <p:txBody>
          <a:bodyPr vert="horz" wrap="square" lIns="0" tIns="0" rIns="0" bIns="0" rtlCol="0">
            <a:spAutoFit/>
          </a:bodyPr>
          <a:lstStyle/>
          <a:p>
            <a:pPr marL="446705" marR="303121" indent="-430751">
              <a:buChar char="•"/>
              <a:tabLst>
                <a:tab pos="445907" algn="l"/>
                <a:tab pos="446705" algn="l"/>
              </a:tabLst>
            </a:pPr>
            <a:r>
              <a:rPr sz="3200" dirty="0">
                <a:latin typeface="Arial"/>
                <a:cs typeface="Arial"/>
              </a:rPr>
              <a:t>Is </a:t>
            </a:r>
            <a:r>
              <a:rPr sz="3200" spc="-6" dirty="0">
                <a:latin typeface="Arial"/>
                <a:cs typeface="Arial"/>
              </a:rPr>
              <a:t>the </a:t>
            </a:r>
            <a:r>
              <a:rPr sz="3200" spc="-13" dirty="0">
                <a:latin typeface="Arial"/>
                <a:cs typeface="Arial"/>
              </a:rPr>
              <a:t>next </a:t>
            </a:r>
            <a:r>
              <a:rPr sz="3200" dirty="0">
                <a:latin typeface="Arial"/>
                <a:cs typeface="Arial"/>
              </a:rPr>
              <a:t>state </a:t>
            </a:r>
            <a:r>
              <a:rPr sz="3200" spc="-6" dirty="0">
                <a:latin typeface="Arial"/>
                <a:cs typeface="Arial"/>
              </a:rPr>
              <a:t>of the environment completely  determined by the current </a:t>
            </a:r>
            <a:r>
              <a:rPr sz="3200" dirty="0">
                <a:latin typeface="Arial"/>
                <a:cs typeface="Arial"/>
              </a:rPr>
              <a:t>state </a:t>
            </a:r>
            <a:r>
              <a:rPr sz="3200" spc="-13" dirty="0">
                <a:latin typeface="Arial"/>
                <a:cs typeface="Arial"/>
              </a:rPr>
              <a:t>and </a:t>
            </a:r>
            <a:r>
              <a:rPr sz="3200" spc="-6" dirty="0">
                <a:latin typeface="Arial"/>
                <a:cs typeface="Arial"/>
              </a:rPr>
              <a:t>the agent’s</a:t>
            </a:r>
            <a:r>
              <a:rPr sz="3200" spc="13" dirty="0">
                <a:latin typeface="Arial"/>
                <a:cs typeface="Arial"/>
              </a:rPr>
              <a:t> </a:t>
            </a:r>
            <a:r>
              <a:rPr sz="3200" spc="-6" dirty="0">
                <a:latin typeface="Arial"/>
                <a:cs typeface="Arial"/>
              </a:rPr>
              <a:t>action?</a:t>
            </a:r>
            <a:endParaRPr sz="3200" dirty="0">
              <a:latin typeface="Arial"/>
              <a:cs typeface="Arial"/>
            </a:endParaRPr>
          </a:p>
          <a:p>
            <a:pPr marL="950045" marR="555988" lvl="1" indent="-359757">
              <a:spcBef>
                <a:spcPts val="603"/>
              </a:spcBef>
              <a:buChar char="–"/>
              <a:tabLst>
                <a:tab pos="950045" algn="l"/>
                <a:tab pos="950843" algn="l"/>
              </a:tabLst>
            </a:pPr>
            <a:r>
              <a:rPr sz="2800" spc="-6" dirty="0">
                <a:latin typeface="Arial"/>
                <a:cs typeface="Arial"/>
              </a:rPr>
              <a:t>Is the transition </a:t>
            </a:r>
            <a:r>
              <a:rPr sz="2800" dirty="0">
                <a:latin typeface="Arial"/>
                <a:cs typeface="Arial"/>
              </a:rPr>
              <a:t>model </a:t>
            </a:r>
            <a:r>
              <a:rPr sz="2800" spc="-6" dirty="0">
                <a:latin typeface="Arial"/>
                <a:cs typeface="Arial"/>
              </a:rPr>
              <a:t>deterministic </a:t>
            </a:r>
            <a:r>
              <a:rPr sz="2800" dirty="0">
                <a:latin typeface="Arial"/>
                <a:cs typeface="Arial"/>
              </a:rPr>
              <a:t>(unique </a:t>
            </a:r>
            <a:r>
              <a:rPr sz="2800" spc="6" dirty="0">
                <a:latin typeface="Arial"/>
                <a:cs typeface="Arial"/>
              </a:rPr>
              <a:t>successor </a:t>
            </a:r>
            <a:r>
              <a:rPr sz="2800" spc="-6" dirty="0">
                <a:latin typeface="Arial"/>
                <a:cs typeface="Arial"/>
              </a:rPr>
              <a:t>state  given </a:t>
            </a:r>
            <a:r>
              <a:rPr sz="2800" dirty="0">
                <a:latin typeface="Arial"/>
                <a:cs typeface="Arial"/>
              </a:rPr>
              <a:t>current </a:t>
            </a:r>
            <a:r>
              <a:rPr sz="2800" spc="-6" dirty="0">
                <a:latin typeface="Arial"/>
                <a:cs typeface="Arial"/>
              </a:rPr>
              <a:t>state </a:t>
            </a:r>
            <a:r>
              <a:rPr sz="2800" dirty="0">
                <a:latin typeface="Arial"/>
                <a:cs typeface="Arial"/>
              </a:rPr>
              <a:t>and action) or stochastic (distribution</a:t>
            </a:r>
            <a:r>
              <a:rPr sz="2800" spc="-339" dirty="0">
                <a:latin typeface="Arial"/>
                <a:cs typeface="Arial"/>
              </a:rPr>
              <a:t> </a:t>
            </a:r>
            <a:r>
              <a:rPr sz="2800" spc="-6" dirty="0">
                <a:latin typeface="Arial"/>
                <a:cs typeface="Arial"/>
              </a:rPr>
              <a:t>over  </a:t>
            </a:r>
            <a:r>
              <a:rPr sz="2800" dirty="0">
                <a:latin typeface="Arial"/>
                <a:cs typeface="Arial"/>
              </a:rPr>
              <a:t>successor </a:t>
            </a:r>
            <a:r>
              <a:rPr sz="2800" spc="-6" dirty="0">
                <a:latin typeface="Arial"/>
                <a:cs typeface="Arial"/>
              </a:rPr>
              <a:t>states given </a:t>
            </a:r>
            <a:r>
              <a:rPr sz="2800" dirty="0">
                <a:latin typeface="Arial"/>
                <a:cs typeface="Arial"/>
              </a:rPr>
              <a:t>current </a:t>
            </a:r>
            <a:r>
              <a:rPr sz="2800" spc="-6" dirty="0">
                <a:latin typeface="Arial"/>
                <a:cs typeface="Arial"/>
              </a:rPr>
              <a:t>state </a:t>
            </a:r>
            <a:r>
              <a:rPr sz="2800" dirty="0">
                <a:latin typeface="Arial"/>
                <a:cs typeface="Arial"/>
              </a:rPr>
              <a:t>and</a:t>
            </a:r>
            <a:r>
              <a:rPr sz="2800" spc="-256" dirty="0">
                <a:latin typeface="Arial"/>
                <a:cs typeface="Arial"/>
              </a:rPr>
              <a:t> </a:t>
            </a:r>
            <a:r>
              <a:rPr sz="2800" dirty="0">
                <a:latin typeface="Arial"/>
                <a:cs typeface="Arial"/>
              </a:rPr>
              <a:t>action)?</a:t>
            </a:r>
          </a:p>
          <a:p>
            <a:pPr marL="950045" marR="6381" lvl="1" indent="-359757">
              <a:spcBef>
                <a:spcPts val="597"/>
              </a:spcBef>
              <a:buChar char="–"/>
              <a:tabLst>
                <a:tab pos="950045" algn="l"/>
                <a:tab pos="950843" algn="l"/>
              </a:tabLst>
            </a:pPr>
            <a:r>
              <a:rPr sz="2800" spc="94" dirty="0">
                <a:solidFill>
                  <a:srgbClr val="FF0000"/>
                </a:solidFill>
                <a:latin typeface="Arial"/>
                <a:cs typeface="Arial"/>
              </a:rPr>
              <a:t>Strategic: </a:t>
            </a:r>
            <a:r>
              <a:rPr sz="2800" spc="-6" dirty="0">
                <a:latin typeface="Arial"/>
                <a:cs typeface="Arial"/>
              </a:rPr>
              <a:t>the environment </a:t>
            </a:r>
            <a:r>
              <a:rPr sz="2800" dirty="0">
                <a:latin typeface="Arial"/>
                <a:cs typeface="Arial"/>
              </a:rPr>
              <a:t>is </a:t>
            </a:r>
            <a:r>
              <a:rPr sz="2800" spc="-6" dirty="0">
                <a:latin typeface="Arial"/>
                <a:cs typeface="Arial"/>
              </a:rPr>
              <a:t>deterministic except for the </a:t>
            </a:r>
            <a:r>
              <a:rPr sz="2800" dirty="0">
                <a:latin typeface="Arial"/>
                <a:cs typeface="Arial"/>
              </a:rPr>
              <a:t>actions  </a:t>
            </a:r>
            <a:r>
              <a:rPr sz="2800" spc="-6" dirty="0">
                <a:latin typeface="Arial"/>
                <a:cs typeface="Arial"/>
              </a:rPr>
              <a:t>of other</a:t>
            </a:r>
            <a:r>
              <a:rPr sz="2800" spc="-132" dirty="0">
                <a:latin typeface="Arial"/>
                <a:cs typeface="Arial"/>
              </a:rPr>
              <a:t> </a:t>
            </a:r>
            <a:r>
              <a:rPr sz="2800" spc="-6" dirty="0">
                <a:latin typeface="Arial"/>
                <a:cs typeface="Arial"/>
              </a:rPr>
              <a:t>agents</a:t>
            </a:r>
            <a:endParaRPr sz="2800" dirty="0">
              <a:latin typeface="Arial"/>
              <a:cs typeface="Arial"/>
            </a:endParaRPr>
          </a:p>
        </p:txBody>
      </p:sp>
      <p:sp>
        <p:nvSpPr>
          <p:cNvPr id="4" name="object 4"/>
          <p:cNvSpPr/>
          <p:nvPr/>
        </p:nvSpPr>
        <p:spPr>
          <a:xfrm>
            <a:off x="1546765" y="4593509"/>
            <a:ext cx="4786256" cy="2703277"/>
          </a:xfrm>
          <a:prstGeom prst="rect">
            <a:avLst/>
          </a:prstGeom>
          <a:blipFill>
            <a:blip r:embed="rId2" cstate="print"/>
            <a:stretch>
              <a:fillRect/>
            </a:stretch>
          </a:blipFill>
        </p:spPr>
        <p:txBody>
          <a:bodyPr wrap="square" lIns="0" tIns="0" rIns="0" bIns="0" rtlCol="0"/>
          <a:lstStyle/>
          <a:p>
            <a:endParaRPr sz="2261"/>
          </a:p>
        </p:txBody>
      </p:sp>
      <p:sp>
        <p:nvSpPr>
          <p:cNvPr id="5" name="object 5"/>
          <p:cNvSpPr txBox="1"/>
          <p:nvPr/>
        </p:nvSpPr>
        <p:spPr>
          <a:xfrm>
            <a:off x="6527667" y="5424400"/>
            <a:ext cx="765801" cy="695896"/>
          </a:xfrm>
          <a:prstGeom prst="rect">
            <a:avLst/>
          </a:prstGeom>
        </p:spPr>
        <p:txBody>
          <a:bodyPr vert="horz" wrap="square" lIns="0" tIns="0" rIns="0" bIns="0" rtlCol="0">
            <a:spAutoFit/>
          </a:bodyPr>
          <a:lstStyle/>
          <a:p>
            <a:pPr marL="15954"/>
            <a:r>
              <a:rPr sz="4522" spc="-6" dirty="0">
                <a:latin typeface="Arial"/>
                <a:cs typeface="Arial"/>
              </a:rPr>
              <a:t>vs.</a:t>
            </a:r>
            <a:endParaRPr sz="4522">
              <a:latin typeface="Arial"/>
              <a:cs typeface="Arial"/>
            </a:endParaRPr>
          </a:p>
        </p:txBody>
      </p:sp>
      <p:sp>
        <p:nvSpPr>
          <p:cNvPr id="6" name="object 6"/>
          <p:cNvSpPr/>
          <p:nvPr/>
        </p:nvSpPr>
        <p:spPr>
          <a:xfrm>
            <a:off x="7403227" y="4065106"/>
            <a:ext cx="4761367" cy="3446104"/>
          </a:xfrm>
          <a:prstGeom prst="rect">
            <a:avLst/>
          </a:prstGeom>
          <a:blipFill>
            <a:blip r:embed="rId3" cstate="print"/>
            <a:stretch>
              <a:fillRect/>
            </a:stretch>
          </a:blipFill>
        </p:spPr>
        <p:txBody>
          <a:bodyPr wrap="square" lIns="0" tIns="0" rIns="0" bIns="0" rtlCol="0"/>
          <a:lstStyle/>
          <a:p>
            <a:endParaRPr sz="226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55D5208-D7A8-1A73-4FD9-DC176624CB23}"/>
              </a:ext>
            </a:extLst>
          </p:cNvPr>
          <p:cNvGrpSpPr/>
          <p:nvPr/>
        </p:nvGrpSpPr>
        <p:grpSpPr>
          <a:xfrm>
            <a:off x="2754312" y="167594"/>
            <a:ext cx="7207250" cy="7221311"/>
            <a:chOff x="1230312" y="160564"/>
            <a:chExt cx="7207250" cy="7221311"/>
          </a:xfrm>
        </p:grpSpPr>
        <p:pic>
          <p:nvPicPr>
            <p:cNvPr id="5" name="Picture 4" descr="A poster of a car driving on a road&#10;&#10;Description automatically generated">
              <a:extLst>
                <a:ext uri="{FF2B5EF4-FFF2-40B4-BE49-F238E27FC236}">
                  <a16:creationId xmlns:a16="http://schemas.microsoft.com/office/drawing/2014/main" id="{586004F9-ACA1-5342-44D2-5538F1EDFB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312" y="174625"/>
              <a:ext cx="7207250" cy="7207250"/>
            </a:xfrm>
            <a:prstGeom prst="rect">
              <a:avLst/>
            </a:prstGeom>
          </p:spPr>
        </p:pic>
        <p:sp>
          <p:nvSpPr>
            <p:cNvPr id="6" name="TextBox 5">
              <a:extLst>
                <a:ext uri="{FF2B5EF4-FFF2-40B4-BE49-F238E27FC236}">
                  <a16:creationId xmlns:a16="http://schemas.microsoft.com/office/drawing/2014/main" id="{3FA03A10-D8FF-806D-0CB6-7F44ABB172CA}"/>
                </a:ext>
              </a:extLst>
            </p:cNvPr>
            <p:cNvSpPr txBox="1"/>
            <p:nvPr/>
          </p:nvSpPr>
          <p:spPr>
            <a:xfrm>
              <a:off x="3516312" y="193675"/>
              <a:ext cx="2895600" cy="533400"/>
            </a:xfrm>
            <a:prstGeom prst="rect">
              <a:avLst/>
            </a:prstGeom>
            <a:solidFill>
              <a:schemeClr val="bg1">
                <a:lumMod val="85000"/>
              </a:schemeClr>
            </a:solidFill>
          </p:spPr>
          <p:txBody>
            <a:bodyPr wrap="square" rtlCol="0">
              <a:spAutoFit/>
            </a:bodyPr>
            <a:lstStyle/>
            <a:p>
              <a:endParaRPr lang="en-US" dirty="0"/>
            </a:p>
          </p:txBody>
        </p:sp>
        <p:sp>
          <p:nvSpPr>
            <p:cNvPr id="7" name="TextBox 6">
              <a:extLst>
                <a:ext uri="{FF2B5EF4-FFF2-40B4-BE49-F238E27FC236}">
                  <a16:creationId xmlns:a16="http://schemas.microsoft.com/office/drawing/2014/main" id="{320F0E26-3D37-54DC-C7B3-A1126DD6413A}"/>
                </a:ext>
              </a:extLst>
            </p:cNvPr>
            <p:cNvSpPr txBox="1"/>
            <p:nvPr/>
          </p:nvSpPr>
          <p:spPr>
            <a:xfrm>
              <a:off x="1505856" y="174625"/>
              <a:ext cx="2895600" cy="533400"/>
            </a:xfrm>
            <a:prstGeom prst="rect">
              <a:avLst/>
            </a:prstGeom>
            <a:solidFill>
              <a:schemeClr val="bg1">
                <a:lumMod val="85000"/>
              </a:schemeClr>
            </a:solidFill>
          </p:spPr>
          <p:txBody>
            <a:bodyPr wrap="square" rtlCol="0">
              <a:spAutoFit/>
            </a:bodyPr>
            <a:lstStyle/>
            <a:p>
              <a:endParaRPr lang="en-US" dirty="0"/>
            </a:p>
          </p:txBody>
        </p:sp>
        <p:sp>
          <p:nvSpPr>
            <p:cNvPr id="8" name="TextBox 7">
              <a:extLst>
                <a:ext uri="{FF2B5EF4-FFF2-40B4-BE49-F238E27FC236}">
                  <a16:creationId xmlns:a16="http://schemas.microsoft.com/office/drawing/2014/main" id="{36D70BA7-2EE5-2470-AA67-9A73DA848A3B}"/>
                </a:ext>
              </a:extLst>
            </p:cNvPr>
            <p:cNvSpPr txBox="1"/>
            <p:nvPr/>
          </p:nvSpPr>
          <p:spPr>
            <a:xfrm>
              <a:off x="5526768" y="160564"/>
              <a:ext cx="2895600" cy="533400"/>
            </a:xfrm>
            <a:prstGeom prst="rect">
              <a:avLst/>
            </a:prstGeom>
            <a:solidFill>
              <a:schemeClr val="bg1">
                <a:lumMod val="85000"/>
              </a:schemeClr>
            </a:solidFill>
          </p:spPr>
          <p:txBody>
            <a:bodyPr wrap="square" rtlCol="0">
              <a:spAutoFit/>
            </a:bodyPr>
            <a:lstStyle/>
            <a:p>
              <a:endParaRPr lang="en-US" dirty="0"/>
            </a:p>
          </p:txBody>
        </p:sp>
      </p:grpSp>
    </p:spTree>
    <p:extLst>
      <p:ext uri="{BB962C8B-B14F-4D97-AF65-F5344CB8AC3E}">
        <p14:creationId xmlns:p14="http://schemas.microsoft.com/office/powerpoint/2010/main" val="3667542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98194" y="111615"/>
            <a:ext cx="5875927" cy="695896"/>
          </a:xfrm>
          <a:prstGeom prst="rect">
            <a:avLst/>
          </a:prstGeom>
        </p:spPr>
        <p:txBody>
          <a:bodyPr vert="horz" wrap="square" lIns="0" tIns="0" rIns="0" bIns="0" rtlCol="0">
            <a:spAutoFit/>
          </a:bodyPr>
          <a:lstStyle/>
          <a:p>
            <a:pPr marL="15954"/>
            <a:r>
              <a:rPr sz="4522" dirty="0">
                <a:latin typeface="Arial"/>
                <a:cs typeface="Arial"/>
              </a:rPr>
              <a:t>Episodic </a:t>
            </a:r>
            <a:r>
              <a:rPr sz="4522" spc="-6" dirty="0">
                <a:latin typeface="Arial"/>
                <a:cs typeface="Arial"/>
              </a:rPr>
              <a:t>vs.</a:t>
            </a:r>
            <a:r>
              <a:rPr sz="4522" spc="-132" dirty="0">
                <a:latin typeface="Arial"/>
                <a:cs typeface="Arial"/>
              </a:rPr>
              <a:t> </a:t>
            </a:r>
            <a:r>
              <a:rPr sz="4522" dirty="0">
                <a:latin typeface="Arial"/>
                <a:cs typeface="Arial"/>
              </a:rPr>
              <a:t>sequential</a:t>
            </a:r>
          </a:p>
        </p:txBody>
      </p:sp>
      <p:sp>
        <p:nvSpPr>
          <p:cNvPr id="3" name="object 3"/>
          <p:cNvSpPr txBox="1"/>
          <p:nvPr/>
        </p:nvSpPr>
        <p:spPr>
          <a:xfrm>
            <a:off x="163512" y="954039"/>
            <a:ext cx="12572999" cy="2462213"/>
          </a:xfrm>
          <a:prstGeom prst="rect">
            <a:avLst/>
          </a:prstGeom>
        </p:spPr>
        <p:txBody>
          <a:bodyPr vert="horz" wrap="square" lIns="0" tIns="0" rIns="0" bIns="0" rtlCol="0">
            <a:spAutoFit/>
          </a:bodyPr>
          <a:lstStyle/>
          <a:p>
            <a:pPr marL="446705" marR="374115" indent="-430751">
              <a:buChar char="•"/>
              <a:tabLst>
                <a:tab pos="445907" algn="l"/>
                <a:tab pos="446705" algn="l"/>
              </a:tabLst>
            </a:pPr>
            <a:r>
              <a:rPr lang="en-US" sz="3200" dirty="0"/>
              <a:t>Episodic: Agent receives a single percept per episode. Its action in this episode does not affect future percepts (e.g. classification)</a:t>
            </a:r>
          </a:p>
          <a:p>
            <a:pPr marL="446705" marR="374115" indent="-430751">
              <a:buChar char="•"/>
              <a:tabLst>
                <a:tab pos="445907" algn="l"/>
                <a:tab pos="446705" algn="l"/>
              </a:tabLst>
            </a:pPr>
            <a:endParaRPr lang="en-US" sz="3200" dirty="0">
              <a:latin typeface="Arial"/>
              <a:cs typeface="Arial"/>
            </a:endParaRPr>
          </a:p>
          <a:p>
            <a:pPr marL="446705" marR="374115" indent="-430751">
              <a:buChar char="•"/>
              <a:tabLst>
                <a:tab pos="445907" algn="l"/>
                <a:tab pos="446705" algn="l"/>
              </a:tabLst>
            </a:pPr>
            <a:r>
              <a:rPr lang="en-US" sz="3200" dirty="0"/>
              <a:t>Sequential: Agent receives a sequence of percepts. The current action affects future percepts. (e.g. navigation, game playing)</a:t>
            </a:r>
            <a:endParaRPr sz="3200" dirty="0"/>
          </a:p>
        </p:txBody>
      </p:sp>
      <p:sp>
        <p:nvSpPr>
          <p:cNvPr id="4" name="object 4"/>
          <p:cNvSpPr txBox="1"/>
          <p:nvPr/>
        </p:nvSpPr>
        <p:spPr>
          <a:xfrm>
            <a:off x="6527667" y="5506725"/>
            <a:ext cx="765801" cy="695896"/>
          </a:xfrm>
          <a:prstGeom prst="rect">
            <a:avLst/>
          </a:prstGeom>
        </p:spPr>
        <p:txBody>
          <a:bodyPr vert="horz" wrap="square" lIns="0" tIns="0" rIns="0" bIns="0" rtlCol="0">
            <a:spAutoFit/>
          </a:bodyPr>
          <a:lstStyle/>
          <a:p>
            <a:pPr marL="15954"/>
            <a:r>
              <a:rPr sz="4522" spc="-6" dirty="0">
                <a:latin typeface="Arial"/>
                <a:cs typeface="Arial"/>
              </a:rPr>
              <a:t>vs.</a:t>
            </a:r>
            <a:endParaRPr sz="4522">
              <a:latin typeface="Arial"/>
              <a:cs typeface="Arial"/>
            </a:endParaRPr>
          </a:p>
        </p:txBody>
      </p:sp>
      <p:sp>
        <p:nvSpPr>
          <p:cNvPr id="5" name="object 5"/>
          <p:cNvSpPr/>
          <p:nvPr/>
        </p:nvSpPr>
        <p:spPr>
          <a:xfrm>
            <a:off x="7542985" y="4700721"/>
            <a:ext cx="4437817" cy="2450563"/>
          </a:xfrm>
          <a:prstGeom prst="rect">
            <a:avLst/>
          </a:prstGeom>
          <a:blipFill>
            <a:blip r:embed="rId2" cstate="print"/>
            <a:stretch>
              <a:fillRect/>
            </a:stretch>
          </a:blipFill>
        </p:spPr>
        <p:txBody>
          <a:bodyPr wrap="square" lIns="0" tIns="0" rIns="0" bIns="0" rtlCol="0"/>
          <a:lstStyle/>
          <a:p>
            <a:endParaRPr sz="2261"/>
          </a:p>
        </p:txBody>
      </p:sp>
      <p:sp>
        <p:nvSpPr>
          <p:cNvPr id="6" name="object 6"/>
          <p:cNvSpPr/>
          <p:nvPr/>
        </p:nvSpPr>
        <p:spPr>
          <a:xfrm>
            <a:off x="1077912" y="3713834"/>
            <a:ext cx="5038969" cy="3767741"/>
          </a:xfrm>
          <a:prstGeom prst="rect">
            <a:avLst/>
          </a:prstGeom>
          <a:blipFill>
            <a:blip r:embed="rId3" cstate="print"/>
            <a:stretch>
              <a:fillRect/>
            </a:stretch>
          </a:blipFill>
        </p:spPr>
        <p:txBody>
          <a:bodyPr wrap="square" lIns="0" tIns="0" rIns="0" bIns="0" rtlCol="0"/>
          <a:lstStyle/>
          <a:p>
            <a:endParaRPr sz="2261"/>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86205" y="175969"/>
            <a:ext cx="4661014" cy="553998"/>
          </a:xfrm>
          <a:prstGeom prst="rect">
            <a:avLst/>
          </a:prstGeom>
        </p:spPr>
        <p:txBody>
          <a:bodyPr vert="horz" wrap="square" lIns="0" tIns="0" rIns="0" bIns="0" rtlCol="0">
            <a:spAutoFit/>
          </a:bodyPr>
          <a:lstStyle/>
          <a:p>
            <a:pPr marL="15954"/>
            <a:r>
              <a:rPr sz="3600" spc="-6" dirty="0">
                <a:latin typeface="Arial"/>
                <a:cs typeface="Arial"/>
              </a:rPr>
              <a:t>Static vs.</a:t>
            </a:r>
            <a:r>
              <a:rPr sz="3600" spc="-100" dirty="0">
                <a:latin typeface="Arial"/>
                <a:cs typeface="Arial"/>
              </a:rPr>
              <a:t> </a:t>
            </a:r>
            <a:r>
              <a:rPr sz="3600" dirty="0">
                <a:latin typeface="Arial"/>
                <a:cs typeface="Arial"/>
              </a:rPr>
              <a:t>dynamic</a:t>
            </a:r>
          </a:p>
        </p:txBody>
      </p:sp>
      <p:sp>
        <p:nvSpPr>
          <p:cNvPr id="3" name="object 3"/>
          <p:cNvSpPr txBox="1"/>
          <p:nvPr/>
        </p:nvSpPr>
        <p:spPr>
          <a:xfrm>
            <a:off x="392112" y="882650"/>
            <a:ext cx="12801600" cy="3418628"/>
          </a:xfrm>
          <a:prstGeom prst="rect">
            <a:avLst/>
          </a:prstGeom>
        </p:spPr>
        <p:txBody>
          <a:bodyPr vert="horz" wrap="square" lIns="0" tIns="0" rIns="0" bIns="0" rtlCol="0">
            <a:spAutoFit/>
          </a:bodyPr>
          <a:lstStyle/>
          <a:p>
            <a:pPr marL="445907" indent="-429953">
              <a:buChar char="•"/>
              <a:tabLst>
                <a:tab pos="445907" algn="l"/>
                <a:tab pos="446705" algn="l"/>
              </a:tabLst>
            </a:pPr>
            <a:r>
              <a:rPr sz="3015" dirty="0">
                <a:latin typeface="Arial"/>
                <a:cs typeface="Arial"/>
              </a:rPr>
              <a:t>Is </a:t>
            </a:r>
            <a:r>
              <a:rPr sz="3015" spc="-6" dirty="0">
                <a:latin typeface="Arial"/>
                <a:cs typeface="Arial"/>
              </a:rPr>
              <a:t>the world </a:t>
            </a:r>
            <a:r>
              <a:rPr sz="3015" spc="-13" dirty="0">
                <a:latin typeface="Arial"/>
                <a:cs typeface="Arial"/>
              </a:rPr>
              <a:t>changing while </a:t>
            </a:r>
            <a:r>
              <a:rPr sz="3015" spc="-6" dirty="0">
                <a:latin typeface="Arial"/>
                <a:cs typeface="Arial"/>
              </a:rPr>
              <a:t>the agent is</a:t>
            </a:r>
            <a:r>
              <a:rPr sz="3015" spc="132" dirty="0">
                <a:latin typeface="Arial"/>
                <a:cs typeface="Arial"/>
              </a:rPr>
              <a:t> </a:t>
            </a:r>
            <a:r>
              <a:rPr sz="3015" spc="-13" dirty="0">
                <a:latin typeface="Arial"/>
                <a:cs typeface="Arial"/>
              </a:rPr>
              <a:t>thinking?</a:t>
            </a:r>
            <a:endParaRPr lang="en-US" sz="3015" spc="-13" dirty="0">
              <a:latin typeface="Arial"/>
              <a:cs typeface="Arial"/>
            </a:endParaRPr>
          </a:p>
          <a:p>
            <a:pPr marL="445907" indent="-429953">
              <a:buChar char="•"/>
              <a:tabLst>
                <a:tab pos="445907" algn="l"/>
                <a:tab pos="446705" algn="l"/>
              </a:tabLst>
            </a:pPr>
            <a:r>
              <a:rPr lang="en-US" sz="3200" dirty="0">
                <a:solidFill>
                  <a:srgbClr val="FF0000"/>
                </a:solidFill>
              </a:rPr>
              <a:t>Static</a:t>
            </a:r>
            <a:r>
              <a:rPr lang="en-US" sz="3200" dirty="0"/>
              <a:t>: Environment </a:t>
            </a:r>
            <a:r>
              <a:rPr lang="en-US" sz="3200" dirty="0" err="1"/>
              <a:t>doesnʼt</a:t>
            </a:r>
            <a:r>
              <a:rPr lang="en-US" sz="3200" dirty="0"/>
              <a:t> change unless </a:t>
            </a:r>
            <a:r>
              <a:rPr lang="en-US" sz="3200" dirty="0">
                <a:solidFill>
                  <a:srgbClr val="FF0000"/>
                </a:solidFill>
              </a:rPr>
              <a:t>agent performs an action. (e.g. crossword puzzles) </a:t>
            </a:r>
          </a:p>
          <a:p>
            <a:pPr marL="445907" indent="-429953">
              <a:buChar char="•"/>
              <a:tabLst>
                <a:tab pos="445907" algn="l"/>
                <a:tab pos="446705" algn="l"/>
              </a:tabLst>
            </a:pPr>
            <a:r>
              <a:rPr lang="en-US" sz="3200" dirty="0">
                <a:solidFill>
                  <a:srgbClr val="FF0000"/>
                </a:solidFill>
              </a:rPr>
              <a:t>Dynamic: </a:t>
            </a:r>
            <a:r>
              <a:rPr lang="en-US" sz="3200" dirty="0"/>
              <a:t>Environment changes even when the </a:t>
            </a:r>
            <a:r>
              <a:rPr lang="en-US" sz="3200" dirty="0">
                <a:solidFill>
                  <a:srgbClr val="FF0000"/>
                </a:solidFill>
              </a:rPr>
              <a:t>agent </a:t>
            </a:r>
            <a:r>
              <a:rPr lang="en-US" sz="3200" dirty="0" err="1">
                <a:solidFill>
                  <a:srgbClr val="FF0000"/>
                </a:solidFill>
              </a:rPr>
              <a:t>doesnʼt</a:t>
            </a:r>
            <a:r>
              <a:rPr lang="en-US" sz="3200" dirty="0">
                <a:solidFill>
                  <a:srgbClr val="FF0000"/>
                </a:solidFill>
              </a:rPr>
              <a:t> do anything</a:t>
            </a:r>
            <a:r>
              <a:rPr lang="en-US" sz="3200" dirty="0"/>
              <a:t>. </a:t>
            </a:r>
            <a:r>
              <a:rPr lang="en-US" sz="3200" dirty="0">
                <a:solidFill>
                  <a:srgbClr val="FF0000"/>
                </a:solidFill>
              </a:rPr>
              <a:t>(e.g. traffic) </a:t>
            </a:r>
          </a:p>
          <a:p>
            <a:pPr marL="445907" indent="-429953">
              <a:buChar char="•"/>
              <a:tabLst>
                <a:tab pos="445907" algn="l"/>
                <a:tab pos="446705" algn="l"/>
              </a:tabLst>
            </a:pPr>
            <a:r>
              <a:rPr lang="en-US" sz="3200" dirty="0"/>
              <a:t>Semi-dynamic: The environment is static, </a:t>
            </a:r>
            <a:r>
              <a:rPr lang="en-US" sz="3200" dirty="0">
                <a:solidFill>
                  <a:srgbClr val="FF0000"/>
                </a:solidFill>
              </a:rPr>
              <a:t>but the </a:t>
            </a:r>
            <a:r>
              <a:rPr lang="en-US" sz="3200" dirty="0" err="1">
                <a:solidFill>
                  <a:srgbClr val="FF0000"/>
                </a:solidFill>
              </a:rPr>
              <a:t>agentʼs</a:t>
            </a:r>
            <a:r>
              <a:rPr lang="en-US" sz="3200" dirty="0">
                <a:solidFill>
                  <a:srgbClr val="FF0000"/>
                </a:solidFill>
              </a:rPr>
              <a:t> performance score changes over time.</a:t>
            </a:r>
            <a:r>
              <a:rPr lang="en-US" sz="3200" dirty="0"/>
              <a:t> (e.g. chess against a clock)</a:t>
            </a:r>
            <a:endParaRPr sz="3015" dirty="0">
              <a:latin typeface="Arial"/>
              <a:cs typeface="Arial"/>
            </a:endParaRPr>
          </a:p>
        </p:txBody>
      </p:sp>
      <p:sp>
        <p:nvSpPr>
          <p:cNvPr id="4" name="object 4"/>
          <p:cNvSpPr txBox="1"/>
          <p:nvPr/>
        </p:nvSpPr>
        <p:spPr>
          <a:xfrm>
            <a:off x="4506912" y="6152424"/>
            <a:ext cx="765801" cy="695896"/>
          </a:xfrm>
          <a:prstGeom prst="rect">
            <a:avLst/>
          </a:prstGeom>
        </p:spPr>
        <p:txBody>
          <a:bodyPr vert="horz" wrap="square" lIns="0" tIns="0" rIns="0" bIns="0" rtlCol="0">
            <a:spAutoFit/>
          </a:bodyPr>
          <a:lstStyle/>
          <a:p>
            <a:pPr marL="15954"/>
            <a:r>
              <a:rPr sz="4522" spc="-6" dirty="0">
                <a:latin typeface="Arial"/>
                <a:cs typeface="Arial"/>
              </a:rPr>
              <a:t>vs.</a:t>
            </a:r>
            <a:endParaRPr sz="4522" dirty="0">
              <a:latin typeface="Arial"/>
              <a:cs typeface="Arial"/>
            </a:endParaRPr>
          </a:p>
        </p:txBody>
      </p:sp>
      <p:sp>
        <p:nvSpPr>
          <p:cNvPr id="5" name="object 5"/>
          <p:cNvSpPr/>
          <p:nvPr/>
        </p:nvSpPr>
        <p:spPr>
          <a:xfrm>
            <a:off x="6564311" y="4845050"/>
            <a:ext cx="3331649" cy="2443679"/>
          </a:xfrm>
          <a:prstGeom prst="rect">
            <a:avLst/>
          </a:prstGeom>
          <a:blipFill>
            <a:blip r:embed="rId2" cstate="print"/>
            <a:stretch>
              <a:fillRect/>
            </a:stretch>
          </a:blipFill>
        </p:spPr>
        <p:txBody>
          <a:bodyPr wrap="square" lIns="0" tIns="0" rIns="0" bIns="0" rtlCol="0"/>
          <a:lstStyle/>
          <a:p>
            <a:endParaRPr sz="2261"/>
          </a:p>
        </p:txBody>
      </p:sp>
      <p:sp>
        <p:nvSpPr>
          <p:cNvPr id="6" name="object 6"/>
          <p:cNvSpPr/>
          <p:nvPr/>
        </p:nvSpPr>
        <p:spPr>
          <a:xfrm>
            <a:off x="544512" y="4387850"/>
            <a:ext cx="3520133" cy="3025733"/>
          </a:xfrm>
          <a:prstGeom prst="rect">
            <a:avLst/>
          </a:prstGeom>
          <a:blipFill>
            <a:blip r:embed="rId3" cstate="print"/>
            <a:stretch>
              <a:fillRect/>
            </a:stretch>
          </a:blipFill>
        </p:spPr>
        <p:txBody>
          <a:bodyPr wrap="square" lIns="0" tIns="0" rIns="0" bIns="0" rtlCol="0"/>
          <a:lstStyle/>
          <a:p>
            <a:endParaRPr sz="2261"/>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29415" y="72357"/>
            <a:ext cx="5970854" cy="695896"/>
          </a:xfrm>
          <a:prstGeom prst="rect">
            <a:avLst/>
          </a:prstGeom>
        </p:spPr>
        <p:txBody>
          <a:bodyPr vert="horz" wrap="square" lIns="0" tIns="0" rIns="0" bIns="0" rtlCol="0">
            <a:spAutoFit/>
          </a:bodyPr>
          <a:lstStyle/>
          <a:p>
            <a:pPr marL="15954"/>
            <a:r>
              <a:rPr sz="4522" spc="-6" dirty="0">
                <a:latin typeface="Arial"/>
                <a:cs typeface="Arial"/>
              </a:rPr>
              <a:t>Discrete vs.</a:t>
            </a:r>
            <a:r>
              <a:rPr sz="4522" spc="-82" dirty="0">
                <a:latin typeface="Arial"/>
                <a:cs typeface="Arial"/>
              </a:rPr>
              <a:t> </a:t>
            </a:r>
            <a:r>
              <a:rPr sz="4522" dirty="0">
                <a:latin typeface="Arial"/>
                <a:cs typeface="Arial"/>
              </a:rPr>
              <a:t>continuous</a:t>
            </a:r>
          </a:p>
        </p:txBody>
      </p:sp>
      <p:sp>
        <p:nvSpPr>
          <p:cNvPr id="3" name="object 3"/>
          <p:cNvSpPr txBox="1"/>
          <p:nvPr/>
        </p:nvSpPr>
        <p:spPr>
          <a:xfrm>
            <a:off x="482578" y="922931"/>
            <a:ext cx="12177734" cy="2462213"/>
          </a:xfrm>
          <a:prstGeom prst="rect">
            <a:avLst/>
          </a:prstGeom>
        </p:spPr>
        <p:txBody>
          <a:bodyPr vert="horz" wrap="square" lIns="0" tIns="0" rIns="0" bIns="0" rtlCol="0">
            <a:spAutoFit/>
          </a:bodyPr>
          <a:lstStyle/>
          <a:p>
            <a:pPr marL="446705" marR="6381" indent="-430751">
              <a:buChar char="•"/>
              <a:tabLst>
                <a:tab pos="445907" algn="l"/>
                <a:tab pos="446705" algn="l"/>
              </a:tabLst>
            </a:pPr>
            <a:r>
              <a:rPr lang="en-US" sz="3200" dirty="0"/>
              <a:t>Continuous: Time, percepts and actions are continuous. </a:t>
            </a:r>
          </a:p>
          <a:p>
            <a:pPr marL="903905" marR="6381" lvl="1" indent="-430751">
              <a:buChar char="•"/>
              <a:tabLst>
                <a:tab pos="445907" algn="l"/>
                <a:tab pos="446705" algn="l"/>
              </a:tabLst>
            </a:pPr>
            <a:r>
              <a:rPr lang="en-US" sz="3200" dirty="0"/>
              <a:t>Example: driving a car. </a:t>
            </a:r>
          </a:p>
          <a:p>
            <a:pPr marL="446705" marR="6381" indent="-430751">
              <a:buChar char="•"/>
              <a:tabLst>
                <a:tab pos="445907" algn="l"/>
                <a:tab pos="446705" algn="l"/>
              </a:tabLst>
            </a:pPr>
            <a:endParaRPr lang="en-US" sz="3200" dirty="0">
              <a:latin typeface="Arial"/>
              <a:cs typeface="Arial"/>
            </a:endParaRPr>
          </a:p>
          <a:p>
            <a:pPr marL="446705" marR="6381" indent="-430751">
              <a:buChar char="•"/>
              <a:tabLst>
                <a:tab pos="445907" algn="l"/>
                <a:tab pos="446705" algn="l"/>
              </a:tabLst>
            </a:pPr>
            <a:r>
              <a:rPr lang="en-US" sz="3200" dirty="0"/>
              <a:t>Discrete: Time, percepts and actions are discrete. </a:t>
            </a:r>
          </a:p>
          <a:p>
            <a:pPr marL="903905" marR="6381" lvl="1" indent="-430751">
              <a:buChar char="•"/>
              <a:tabLst>
                <a:tab pos="445907" algn="l"/>
                <a:tab pos="446705" algn="l"/>
              </a:tabLst>
            </a:pPr>
            <a:r>
              <a:rPr lang="en-US" sz="3200" dirty="0"/>
              <a:t>Example: playing a board game.</a:t>
            </a:r>
            <a:endParaRPr sz="3200" dirty="0"/>
          </a:p>
        </p:txBody>
      </p:sp>
      <p:sp>
        <p:nvSpPr>
          <p:cNvPr id="4" name="object 4"/>
          <p:cNvSpPr txBox="1"/>
          <p:nvPr/>
        </p:nvSpPr>
        <p:spPr>
          <a:xfrm>
            <a:off x="6431942" y="5052986"/>
            <a:ext cx="765801" cy="695896"/>
          </a:xfrm>
          <a:prstGeom prst="rect">
            <a:avLst/>
          </a:prstGeom>
        </p:spPr>
        <p:txBody>
          <a:bodyPr vert="horz" wrap="square" lIns="0" tIns="0" rIns="0" bIns="0" rtlCol="0">
            <a:spAutoFit/>
          </a:bodyPr>
          <a:lstStyle/>
          <a:p>
            <a:pPr marL="15954"/>
            <a:r>
              <a:rPr sz="4522" spc="-6" dirty="0">
                <a:latin typeface="Arial"/>
                <a:cs typeface="Arial"/>
              </a:rPr>
              <a:t>vs.</a:t>
            </a:r>
            <a:endParaRPr sz="4522">
              <a:latin typeface="Arial"/>
              <a:cs typeface="Arial"/>
            </a:endParaRPr>
          </a:p>
        </p:txBody>
      </p:sp>
      <p:sp>
        <p:nvSpPr>
          <p:cNvPr id="5" name="object 5"/>
          <p:cNvSpPr/>
          <p:nvPr/>
        </p:nvSpPr>
        <p:spPr>
          <a:xfrm>
            <a:off x="7434517" y="4133837"/>
            <a:ext cx="4470363" cy="2967479"/>
          </a:xfrm>
          <a:prstGeom prst="rect">
            <a:avLst/>
          </a:prstGeom>
          <a:blipFill>
            <a:blip r:embed="rId2" cstate="print"/>
            <a:stretch>
              <a:fillRect/>
            </a:stretch>
          </a:blipFill>
        </p:spPr>
        <p:txBody>
          <a:bodyPr wrap="square" lIns="0" tIns="0" rIns="0" bIns="0" rtlCol="0"/>
          <a:lstStyle/>
          <a:p>
            <a:endParaRPr sz="2261"/>
          </a:p>
        </p:txBody>
      </p:sp>
      <p:sp>
        <p:nvSpPr>
          <p:cNvPr id="6" name="object 6"/>
          <p:cNvSpPr/>
          <p:nvPr/>
        </p:nvSpPr>
        <p:spPr>
          <a:xfrm>
            <a:off x="2449512" y="4083050"/>
            <a:ext cx="3553883" cy="3401093"/>
          </a:xfrm>
          <a:prstGeom prst="rect">
            <a:avLst/>
          </a:prstGeom>
          <a:blipFill>
            <a:blip r:embed="rId3" cstate="print"/>
            <a:stretch>
              <a:fillRect/>
            </a:stretch>
          </a:blipFill>
        </p:spPr>
        <p:txBody>
          <a:bodyPr wrap="square" lIns="0" tIns="0" rIns="0" bIns="0" rtlCol="0"/>
          <a:lstStyle/>
          <a:p>
            <a:endParaRPr sz="2261"/>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37503" y="80244"/>
            <a:ext cx="6958418" cy="695896"/>
          </a:xfrm>
          <a:prstGeom prst="rect">
            <a:avLst/>
          </a:prstGeom>
        </p:spPr>
        <p:txBody>
          <a:bodyPr vert="horz" wrap="square" lIns="0" tIns="0" rIns="0" bIns="0" rtlCol="0">
            <a:spAutoFit/>
          </a:bodyPr>
          <a:lstStyle/>
          <a:p>
            <a:pPr marL="15954"/>
            <a:r>
              <a:rPr sz="4522" dirty="0">
                <a:latin typeface="Arial"/>
                <a:cs typeface="Arial"/>
              </a:rPr>
              <a:t>Single-agent </a:t>
            </a:r>
            <a:r>
              <a:rPr sz="4522" spc="-6" dirty="0">
                <a:latin typeface="Arial"/>
                <a:cs typeface="Arial"/>
              </a:rPr>
              <a:t>vs.</a:t>
            </a:r>
            <a:r>
              <a:rPr sz="4522" spc="-163" dirty="0">
                <a:latin typeface="Arial"/>
                <a:cs typeface="Arial"/>
              </a:rPr>
              <a:t> </a:t>
            </a:r>
            <a:r>
              <a:rPr sz="4522" dirty="0">
                <a:latin typeface="Arial"/>
                <a:cs typeface="Arial"/>
              </a:rPr>
              <a:t>multiagent</a:t>
            </a:r>
          </a:p>
        </p:txBody>
      </p:sp>
      <p:sp>
        <p:nvSpPr>
          <p:cNvPr id="3" name="object 3"/>
          <p:cNvSpPr txBox="1"/>
          <p:nvPr/>
        </p:nvSpPr>
        <p:spPr>
          <a:xfrm>
            <a:off x="1645690" y="954039"/>
            <a:ext cx="8931951" cy="463973"/>
          </a:xfrm>
          <a:prstGeom prst="rect">
            <a:avLst/>
          </a:prstGeom>
        </p:spPr>
        <p:txBody>
          <a:bodyPr vert="horz" wrap="square" lIns="0" tIns="0" rIns="0" bIns="0" rtlCol="0">
            <a:spAutoFit/>
          </a:bodyPr>
          <a:lstStyle/>
          <a:p>
            <a:pPr marL="445907" indent="-429953">
              <a:buChar char="•"/>
              <a:tabLst>
                <a:tab pos="445907" algn="l"/>
                <a:tab pos="446705" algn="l"/>
              </a:tabLst>
            </a:pPr>
            <a:r>
              <a:rPr sz="3015" dirty="0">
                <a:latin typeface="Arial"/>
                <a:cs typeface="Arial"/>
              </a:rPr>
              <a:t>Is </a:t>
            </a:r>
            <a:r>
              <a:rPr sz="3015" spc="-6" dirty="0">
                <a:latin typeface="Arial"/>
                <a:cs typeface="Arial"/>
              </a:rPr>
              <a:t>an agent operating by itself </a:t>
            </a:r>
            <a:r>
              <a:rPr sz="3015" spc="-13" dirty="0">
                <a:latin typeface="Arial"/>
                <a:cs typeface="Arial"/>
              </a:rPr>
              <a:t>in </a:t>
            </a:r>
            <a:r>
              <a:rPr sz="3015" spc="-6" dirty="0">
                <a:latin typeface="Arial"/>
                <a:cs typeface="Arial"/>
              </a:rPr>
              <a:t>the</a:t>
            </a:r>
            <a:r>
              <a:rPr sz="3015" spc="6" dirty="0">
                <a:latin typeface="Arial"/>
                <a:cs typeface="Arial"/>
              </a:rPr>
              <a:t> </a:t>
            </a:r>
            <a:r>
              <a:rPr sz="3015" spc="-6" dirty="0">
                <a:latin typeface="Arial"/>
                <a:cs typeface="Arial"/>
              </a:rPr>
              <a:t>environment?</a:t>
            </a:r>
            <a:endParaRPr sz="3015">
              <a:latin typeface="Arial"/>
              <a:cs typeface="Arial"/>
            </a:endParaRPr>
          </a:p>
        </p:txBody>
      </p:sp>
      <p:sp>
        <p:nvSpPr>
          <p:cNvPr id="4" name="object 4"/>
          <p:cNvSpPr txBox="1"/>
          <p:nvPr/>
        </p:nvSpPr>
        <p:spPr>
          <a:xfrm>
            <a:off x="6512351" y="4490124"/>
            <a:ext cx="765801" cy="695896"/>
          </a:xfrm>
          <a:prstGeom prst="rect">
            <a:avLst/>
          </a:prstGeom>
        </p:spPr>
        <p:txBody>
          <a:bodyPr vert="horz" wrap="square" lIns="0" tIns="0" rIns="0" bIns="0" rtlCol="0">
            <a:spAutoFit/>
          </a:bodyPr>
          <a:lstStyle/>
          <a:p>
            <a:pPr marL="15954"/>
            <a:r>
              <a:rPr sz="4522" spc="-6" dirty="0">
                <a:latin typeface="Arial"/>
                <a:cs typeface="Arial"/>
              </a:rPr>
              <a:t>vs.</a:t>
            </a:r>
            <a:endParaRPr sz="4522">
              <a:latin typeface="Arial"/>
              <a:cs typeface="Arial"/>
            </a:endParaRPr>
          </a:p>
        </p:txBody>
      </p:sp>
      <p:sp>
        <p:nvSpPr>
          <p:cNvPr id="5" name="object 5"/>
          <p:cNvSpPr/>
          <p:nvPr/>
        </p:nvSpPr>
        <p:spPr>
          <a:xfrm>
            <a:off x="7481722" y="3012129"/>
            <a:ext cx="4723077" cy="3576289"/>
          </a:xfrm>
          <a:prstGeom prst="rect">
            <a:avLst/>
          </a:prstGeom>
          <a:blipFill>
            <a:blip r:embed="rId2" cstate="print"/>
            <a:stretch>
              <a:fillRect/>
            </a:stretch>
          </a:blipFill>
        </p:spPr>
        <p:txBody>
          <a:bodyPr wrap="square" lIns="0" tIns="0" rIns="0" bIns="0" rtlCol="0"/>
          <a:lstStyle/>
          <a:p>
            <a:endParaRPr sz="2261"/>
          </a:p>
        </p:txBody>
      </p:sp>
      <p:sp>
        <p:nvSpPr>
          <p:cNvPr id="6" name="object 6"/>
          <p:cNvSpPr/>
          <p:nvPr/>
        </p:nvSpPr>
        <p:spPr>
          <a:xfrm>
            <a:off x="1004962" y="3059992"/>
            <a:ext cx="5423784" cy="4068316"/>
          </a:xfrm>
          <a:prstGeom prst="rect">
            <a:avLst/>
          </a:prstGeom>
          <a:blipFill>
            <a:blip r:embed="rId3" cstate="print"/>
            <a:stretch>
              <a:fillRect/>
            </a:stretch>
          </a:blipFill>
        </p:spPr>
        <p:txBody>
          <a:bodyPr wrap="square" lIns="0" tIns="0" rIns="0" bIns="0" rtlCol="0"/>
          <a:lstStyle/>
          <a:p>
            <a:endParaRPr sz="2261"/>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 name="object 47"/>
          <p:cNvSpPr txBox="1">
            <a:spLocks noGrp="1"/>
          </p:cNvSpPr>
          <p:nvPr>
            <p:ph type="sldNum" sz="quarter" idx="7"/>
          </p:nvPr>
        </p:nvSpPr>
        <p:spPr>
          <a:xfrm>
            <a:off x="14503158" y="7551634"/>
            <a:ext cx="320675" cy="230896"/>
          </a:xfrm>
          <a:prstGeom prst="rect">
            <a:avLst/>
          </a:prstGeom>
        </p:spPr>
        <p:txBody>
          <a:bodyPr vert="horz" wrap="square" lIns="0" tIns="12763" rIns="0" bIns="0" rtlCol="0">
            <a:spAutoFit/>
          </a:bodyPr>
          <a:lstStyle/>
          <a:p>
            <a:pPr marL="31907">
              <a:lnSpc>
                <a:spcPts val="1652"/>
              </a:lnSpc>
              <a:spcBef>
                <a:spcPts val="100"/>
              </a:spcBef>
            </a:pPr>
            <a:fld id="{81D60167-4931-47E6-BA6A-407CBD079E47}" type="slidenum">
              <a:rPr dirty="0"/>
              <a:pPr marL="31907">
                <a:lnSpc>
                  <a:spcPts val="1652"/>
                </a:lnSpc>
                <a:spcBef>
                  <a:spcPts val="100"/>
                </a:spcBef>
              </a:pPr>
              <a:t>34</a:t>
            </a:fld>
            <a:endParaRPr dirty="0"/>
          </a:p>
        </p:txBody>
      </p:sp>
      <p:sp>
        <p:nvSpPr>
          <p:cNvPr id="2" name="object 2"/>
          <p:cNvSpPr txBox="1"/>
          <p:nvPr/>
        </p:nvSpPr>
        <p:spPr>
          <a:xfrm>
            <a:off x="3353424" y="1289076"/>
            <a:ext cx="1388014" cy="347916"/>
          </a:xfrm>
          <a:prstGeom prst="rect">
            <a:avLst/>
          </a:prstGeom>
        </p:spPr>
        <p:txBody>
          <a:bodyPr vert="horz" wrap="square" lIns="0" tIns="0" rIns="0" bIns="0" rtlCol="0">
            <a:spAutoFit/>
          </a:bodyPr>
          <a:lstStyle/>
          <a:p>
            <a:pPr marL="15954"/>
            <a:r>
              <a:rPr sz="2261" spc="19" dirty="0">
                <a:latin typeface="Calibri"/>
                <a:cs typeface="Calibri"/>
              </a:rPr>
              <a:t>Observable</a:t>
            </a:r>
            <a:endParaRPr sz="2261">
              <a:latin typeface="Calibri"/>
              <a:cs typeface="Calibri"/>
            </a:endParaRPr>
          </a:p>
        </p:txBody>
      </p:sp>
      <p:sp>
        <p:nvSpPr>
          <p:cNvPr id="3" name="object 3"/>
          <p:cNvSpPr txBox="1"/>
          <p:nvPr/>
        </p:nvSpPr>
        <p:spPr>
          <a:xfrm>
            <a:off x="8345303" y="1289076"/>
            <a:ext cx="697198" cy="347916"/>
          </a:xfrm>
          <a:prstGeom prst="rect">
            <a:avLst/>
          </a:prstGeom>
        </p:spPr>
        <p:txBody>
          <a:bodyPr vert="horz" wrap="square" lIns="0" tIns="0" rIns="0" bIns="0" rtlCol="0">
            <a:spAutoFit/>
          </a:bodyPr>
          <a:lstStyle/>
          <a:p>
            <a:pPr marL="15954"/>
            <a:r>
              <a:rPr sz="2261" spc="13" dirty="0">
                <a:latin typeface="Calibri"/>
                <a:cs typeface="Calibri"/>
              </a:rPr>
              <a:t>Static</a:t>
            </a:r>
            <a:endParaRPr sz="2261">
              <a:latin typeface="Calibri"/>
              <a:cs typeface="Calibri"/>
            </a:endParaRPr>
          </a:p>
        </p:txBody>
      </p:sp>
      <p:sp>
        <p:nvSpPr>
          <p:cNvPr id="4" name="object 4"/>
          <p:cNvSpPr txBox="1"/>
          <p:nvPr/>
        </p:nvSpPr>
        <p:spPr>
          <a:xfrm>
            <a:off x="10833692" y="1289076"/>
            <a:ext cx="851954" cy="347916"/>
          </a:xfrm>
          <a:prstGeom prst="rect">
            <a:avLst/>
          </a:prstGeom>
        </p:spPr>
        <p:txBody>
          <a:bodyPr vert="horz" wrap="square" lIns="0" tIns="0" rIns="0" bIns="0" rtlCol="0">
            <a:spAutoFit/>
          </a:bodyPr>
          <a:lstStyle/>
          <a:p>
            <a:pPr marL="15954"/>
            <a:r>
              <a:rPr sz="2261" spc="57" dirty="0">
                <a:latin typeface="Calibri"/>
                <a:cs typeface="Calibri"/>
              </a:rPr>
              <a:t>A</a:t>
            </a:r>
            <a:r>
              <a:rPr sz="2261" spc="-31" dirty="0">
                <a:latin typeface="Calibri"/>
                <a:cs typeface="Calibri"/>
              </a:rPr>
              <a:t>g</a:t>
            </a:r>
            <a:r>
              <a:rPr sz="2261" spc="19" dirty="0">
                <a:latin typeface="Calibri"/>
                <a:cs typeface="Calibri"/>
              </a:rPr>
              <a:t>e</a:t>
            </a:r>
            <a:r>
              <a:rPr sz="2261" spc="13" dirty="0">
                <a:latin typeface="Calibri"/>
                <a:cs typeface="Calibri"/>
              </a:rPr>
              <a:t>n</a:t>
            </a:r>
            <a:r>
              <a:rPr sz="2261" spc="19" dirty="0">
                <a:latin typeface="Calibri"/>
                <a:cs typeface="Calibri"/>
              </a:rPr>
              <a:t>ts</a:t>
            </a:r>
            <a:endParaRPr sz="2261">
              <a:latin typeface="Calibri"/>
              <a:cs typeface="Calibri"/>
            </a:endParaRPr>
          </a:p>
        </p:txBody>
      </p:sp>
      <p:sp>
        <p:nvSpPr>
          <p:cNvPr id="5" name="object 5"/>
          <p:cNvSpPr txBox="1"/>
          <p:nvPr/>
        </p:nvSpPr>
        <p:spPr>
          <a:xfrm>
            <a:off x="9397505" y="1289076"/>
            <a:ext cx="1003518" cy="347916"/>
          </a:xfrm>
          <a:prstGeom prst="rect">
            <a:avLst/>
          </a:prstGeom>
        </p:spPr>
        <p:txBody>
          <a:bodyPr vert="horz" wrap="square" lIns="0" tIns="0" rIns="0" bIns="0" rtlCol="0">
            <a:spAutoFit/>
          </a:bodyPr>
          <a:lstStyle/>
          <a:p>
            <a:pPr marL="15954"/>
            <a:r>
              <a:rPr sz="2261" spc="6" dirty="0">
                <a:latin typeface="Calibri"/>
                <a:cs typeface="Calibri"/>
              </a:rPr>
              <a:t>Discrete</a:t>
            </a:r>
            <a:endParaRPr sz="2261">
              <a:latin typeface="Calibri"/>
              <a:cs typeface="Calibri"/>
            </a:endParaRPr>
          </a:p>
        </p:txBody>
      </p:sp>
      <p:sp>
        <p:nvSpPr>
          <p:cNvPr id="6" name="object 6"/>
          <p:cNvSpPr txBox="1"/>
          <p:nvPr/>
        </p:nvSpPr>
        <p:spPr>
          <a:xfrm>
            <a:off x="1458068" y="2054876"/>
            <a:ext cx="1384823" cy="347916"/>
          </a:xfrm>
          <a:prstGeom prst="rect">
            <a:avLst/>
          </a:prstGeom>
        </p:spPr>
        <p:txBody>
          <a:bodyPr vert="horz" wrap="square" lIns="0" tIns="0" rIns="0" bIns="0" rtlCol="0">
            <a:spAutoFit/>
          </a:bodyPr>
          <a:lstStyle/>
          <a:p>
            <a:pPr marL="15954"/>
            <a:r>
              <a:rPr sz="2261" dirty="0">
                <a:latin typeface="Calibri"/>
                <a:cs typeface="Calibri"/>
              </a:rPr>
              <a:t>Cross</a:t>
            </a:r>
            <a:r>
              <a:rPr sz="2261" spc="-126" dirty="0">
                <a:latin typeface="Calibri"/>
                <a:cs typeface="Calibri"/>
              </a:rPr>
              <a:t> </a:t>
            </a:r>
            <a:r>
              <a:rPr sz="2261" spc="-6" dirty="0">
                <a:latin typeface="Calibri"/>
                <a:cs typeface="Calibri"/>
              </a:rPr>
              <a:t>Word</a:t>
            </a:r>
            <a:endParaRPr sz="2261">
              <a:latin typeface="Calibri"/>
              <a:cs typeface="Calibri"/>
            </a:endParaRPr>
          </a:p>
        </p:txBody>
      </p:sp>
      <p:sp>
        <p:nvSpPr>
          <p:cNvPr id="7" name="object 7"/>
          <p:cNvSpPr txBox="1"/>
          <p:nvPr/>
        </p:nvSpPr>
        <p:spPr>
          <a:xfrm>
            <a:off x="1458068" y="2916402"/>
            <a:ext cx="713950" cy="347916"/>
          </a:xfrm>
          <a:prstGeom prst="rect">
            <a:avLst/>
          </a:prstGeom>
        </p:spPr>
        <p:txBody>
          <a:bodyPr vert="horz" wrap="square" lIns="0" tIns="0" rIns="0" bIns="0" rtlCol="0">
            <a:spAutoFit/>
          </a:bodyPr>
          <a:lstStyle/>
          <a:p>
            <a:pPr marL="15954"/>
            <a:r>
              <a:rPr sz="2261" dirty="0">
                <a:latin typeface="Calibri"/>
                <a:cs typeface="Calibri"/>
              </a:rPr>
              <a:t>P</a:t>
            </a:r>
            <a:r>
              <a:rPr sz="2261" spc="19" dirty="0">
                <a:latin typeface="Calibri"/>
                <a:cs typeface="Calibri"/>
              </a:rPr>
              <a:t>o</a:t>
            </a:r>
            <a:r>
              <a:rPr sz="2261" spc="-6" dirty="0">
                <a:latin typeface="Calibri"/>
                <a:cs typeface="Calibri"/>
              </a:rPr>
              <a:t>k</a:t>
            </a:r>
            <a:r>
              <a:rPr sz="2261" spc="19" dirty="0">
                <a:latin typeface="Calibri"/>
                <a:cs typeface="Calibri"/>
              </a:rPr>
              <a:t>e</a:t>
            </a:r>
            <a:r>
              <a:rPr sz="2261" spc="6" dirty="0">
                <a:latin typeface="Calibri"/>
                <a:cs typeface="Calibri"/>
              </a:rPr>
              <a:t>r</a:t>
            </a:r>
            <a:endParaRPr sz="2261">
              <a:latin typeface="Calibri"/>
              <a:cs typeface="Calibri"/>
            </a:endParaRPr>
          </a:p>
        </p:txBody>
      </p:sp>
      <p:sp>
        <p:nvSpPr>
          <p:cNvPr id="8" name="object 8"/>
          <p:cNvSpPr txBox="1"/>
          <p:nvPr/>
        </p:nvSpPr>
        <p:spPr>
          <a:xfrm>
            <a:off x="5281326" y="2916402"/>
            <a:ext cx="1210124" cy="347916"/>
          </a:xfrm>
          <a:prstGeom prst="rect">
            <a:avLst/>
          </a:prstGeom>
        </p:spPr>
        <p:txBody>
          <a:bodyPr vert="horz" wrap="square" lIns="0" tIns="0" rIns="0" bIns="0" rtlCol="0">
            <a:spAutoFit/>
          </a:bodyPr>
          <a:lstStyle/>
          <a:p>
            <a:pPr marL="15954"/>
            <a:r>
              <a:rPr sz="2261" spc="-13" dirty="0">
                <a:latin typeface="Calibri"/>
                <a:cs typeface="Calibri"/>
              </a:rPr>
              <a:t>Stochastic</a:t>
            </a:r>
            <a:endParaRPr sz="2261">
              <a:latin typeface="Calibri"/>
              <a:cs typeface="Calibri"/>
            </a:endParaRPr>
          </a:p>
        </p:txBody>
      </p:sp>
      <p:sp>
        <p:nvSpPr>
          <p:cNvPr id="9" name="object 9"/>
          <p:cNvSpPr txBox="1"/>
          <p:nvPr/>
        </p:nvSpPr>
        <p:spPr>
          <a:xfrm>
            <a:off x="5172201" y="1289077"/>
            <a:ext cx="2990612" cy="1143518"/>
          </a:xfrm>
          <a:prstGeom prst="rect">
            <a:avLst/>
          </a:prstGeom>
        </p:spPr>
        <p:txBody>
          <a:bodyPr vert="horz" wrap="square" lIns="0" tIns="0" rIns="0" bIns="0" rtlCol="0">
            <a:spAutoFit/>
          </a:bodyPr>
          <a:lstStyle/>
          <a:p>
            <a:pPr marL="15954">
              <a:tabLst>
                <a:tab pos="1833882" algn="l"/>
              </a:tabLst>
            </a:pPr>
            <a:r>
              <a:rPr sz="2261" spc="13" dirty="0">
                <a:latin typeface="Calibri"/>
                <a:cs typeface="Calibri"/>
              </a:rPr>
              <a:t>Deterministic	</a:t>
            </a:r>
            <a:r>
              <a:rPr sz="2261" spc="19" dirty="0">
                <a:latin typeface="Calibri"/>
                <a:cs typeface="Calibri"/>
              </a:rPr>
              <a:t>Episodic</a:t>
            </a:r>
            <a:endParaRPr sz="2261">
              <a:latin typeface="Calibri"/>
              <a:cs typeface="Calibri"/>
            </a:endParaRPr>
          </a:p>
          <a:p>
            <a:pPr>
              <a:spcBef>
                <a:spcPts val="63"/>
              </a:spcBef>
            </a:pPr>
            <a:endParaRPr sz="2826">
              <a:latin typeface="Times New Roman"/>
              <a:cs typeface="Times New Roman"/>
            </a:endParaRPr>
          </a:p>
          <a:p>
            <a:pPr marL="15954">
              <a:tabLst>
                <a:tab pos="1738160" algn="l"/>
              </a:tabLst>
            </a:pPr>
            <a:r>
              <a:rPr sz="2261" spc="-13" dirty="0">
                <a:latin typeface="Calibri"/>
                <a:cs typeface="Calibri"/>
              </a:rPr>
              <a:t>Deterministic	</a:t>
            </a:r>
            <a:r>
              <a:rPr sz="2261" spc="-6" dirty="0">
                <a:latin typeface="Calibri"/>
                <a:cs typeface="Calibri"/>
              </a:rPr>
              <a:t>Sequential</a:t>
            </a:r>
            <a:endParaRPr sz="2261">
              <a:latin typeface="Calibri"/>
              <a:cs typeface="Calibri"/>
            </a:endParaRPr>
          </a:p>
        </p:txBody>
      </p:sp>
      <p:sp>
        <p:nvSpPr>
          <p:cNvPr id="10" name="object 10"/>
          <p:cNvSpPr txBox="1"/>
          <p:nvPr/>
        </p:nvSpPr>
        <p:spPr>
          <a:xfrm>
            <a:off x="6851219" y="2916402"/>
            <a:ext cx="1267560" cy="347916"/>
          </a:xfrm>
          <a:prstGeom prst="rect">
            <a:avLst/>
          </a:prstGeom>
        </p:spPr>
        <p:txBody>
          <a:bodyPr vert="horz" wrap="square" lIns="0" tIns="0" rIns="0" bIns="0" rtlCol="0">
            <a:spAutoFit/>
          </a:bodyPr>
          <a:lstStyle/>
          <a:p>
            <a:pPr marL="15954"/>
            <a:r>
              <a:rPr sz="2261" spc="-6" dirty="0">
                <a:latin typeface="Calibri"/>
                <a:cs typeface="Calibri"/>
              </a:rPr>
              <a:t>Sequential</a:t>
            </a:r>
            <a:endParaRPr sz="2261">
              <a:latin typeface="Calibri"/>
              <a:cs typeface="Calibri"/>
            </a:endParaRPr>
          </a:p>
        </p:txBody>
      </p:sp>
      <p:sp>
        <p:nvSpPr>
          <p:cNvPr id="11" name="object 11"/>
          <p:cNvSpPr txBox="1"/>
          <p:nvPr/>
        </p:nvSpPr>
        <p:spPr>
          <a:xfrm>
            <a:off x="8535979" y="2054876"/>
            <a:ext cx="673267" cy="347916"/>
          </a:xfrm>
          <a:prstGeom prst="rect">
            <a:avLst/>
          </a:prstGeom>
        </p:spPr>
        <p:txBody>
          <a:bodyPr vert="horz" wrap="square" lIns="0" tIns="0" rIns="0" bIns="0" rtlCol="0">
            <a:spAutoFit/>
          </a:bodyPr>
          <a:lstStyle/>
          <a:p>
            <a:pPr marL="15954"/>
            <a:r>
              <a:rPr sz="2261" spc="-19" dirty="0">
                <a:latin typeface="Calibri"/>
                <a:cs typeface="Calibri"/>
              </a:rPr>
              <a:t>Static</a:t>
            </a:r>
            <a:endParaRPr sz="2261">
              <a:latin typeface="Calibri"/>
              <a:cs typeface="Calibri"/>
            </a:endParaRPr>
          </a:p>
        </p:txBody>
      </p:sp>
      <p:sp>
        <p:nvSpPr>
          <p:cNvPr id="12" name="object 12"/>
          <p:cNvSpPr txBox="1"/>
          <p:nvPr/>
        </p:nvSpPr>
        <p:spPr>
          <a:xfrm>
            <a:off x="8535979" y="3012127"/>
            <a:ext cx="673267" cy="347916"/>
          </a:xfrm>
          <a:prstGeom prst="rect">
            <a:avLst/>
          </a:prstGeom>
        </p:spPr>
        <p:txBody>
          <a:bodyPr vert="horz" wrap="square" lIns="0" tIns="0" rIns="0" bIns="0" rtlCol="0">
            <a:spAutoFit/>
          </a:bodyPr>
          <a:lstStyle/>
          <a:p>
            <a:pPr marL="15954"/>
            <a:r>
              <a:rPr sz="2261" spc="-19" dirty="0">
                <a:latin typeface="Calibri"/>
                <a:cs typeface="Calibri"/>
              </a:rPr>
              <a:t>Static</a:t>
            </a:r>
            <a:endParaRPr sz="2261">
              <a:latin typeface="Calibri"/>
              <a:cs typeface="Calibri"/>
            </a:endParaRPr>
          </a:p>
        </p:txBody>
      </p:sp>
      <p:sp>
        <p:nvSpPr>
          <p:cNvPr id="13" name="object 13"/>
          <p:cNvSpPr txBox="1"/>
          <p:nvPr/>
        </p:nvSpPr>
        <p:spPr>
          <a:xfrm>
            <a:off x="9384104" y="2068278"/>
            <a:ext cx="980385" cy="347916"/>
          </a:xfrm>
          <a:prstGeom prst="rect">
            <a:avLst/>
          </a:prstGeom>
        </p:spPr>
        <p:txBody>
          <a:bodyPr vert="horz" wrap="square" lIns="0" tIns="0" rIns="0" bIns="0" rtlCol="0">
            <a:spAutoFit/>
          </a:bodyPr>
          <a:lstStyle/>
          <a:p>
            <a:pPr marL="15954"/>
            <a:r>
              <a:rPr sz="2261" spc="-19" dirty="0">
                <a:latin typeface="Calibri"/>
                <a:cs typeface="Calibri"/>
              </a:rPr>
              <a:t>Discrete</a:t>
            </a:r>
            <a:endParaRPr sz="2261">
              <a:latin typeface="Calibri"/>
              <a:cs typeface="Calibri"/>
            </a:endParaRPr>
          </a:p>
        </p:txBody>
      </p:sp>
      <p:sp>
        <p:nvSpPr>
          <p:cNvPr id="14" name="object 14"/>
          <p:cNvSpPr txBox="1"/>
          <p:nvPr/>
        </p:nvSpPr>
        <p:spPr>
          <a:xfrm>
            <a:off x="9384104" y="3012127"/>
            <a:ext cx="980385" cy="347916"/>
          </a:xfrm>
          <a:prstGeom prst="rect">
            <a:avLst/>
          </a:prstGeom>
        </p:spPr>
        <p:txBody>
          <a:bodyPr vert="horz" wrap="square" lIns="0" tIns="0" rIns="0" bIns="0" rtlCol="0">
            <a:spAutoFit/>
          </a:bodyPr>
          <a:lstStyle/>
          <a:p>
            <a:pPr marL="15954"/>
            <a:r>
              <a:rPr sz="2261" spc="-19" dirty="0">
                <a:latin typeface="Calibri"/>
                <a:cs typeface="Calibri"/>
              </a:rPr>
              <a:t>Discrete</a:t>
            </a:r>
            <a:endParaRPr sz="2261">
              <a:latin typeface="Calibri"/>
              <a:cs typeface="Calibri"/>
            </a:endParaRPr>
          </a:p>
        </p:txBody>
      </p:sp>
      <p:sp>
        <p:nvSpPr>
          <p:cNvPr id="15" name="object 15"/>
          <p:cNvSpPr txBox="1"/>
          <p:nvPr/>
        </p:nvSpPr>
        <p:spPr>
          <a:xfrm>
            <a:off x="10819981" y="2068278"/>
            <a:ext cx="725915" cy="347916"/>
          </a:xfrm>
          <a:prstGeom prst="rect">
            <a:avLst/>
          </a:prstGeom>
        </p:spPr>
        <p:txBody>
          <a:bodyPr vert="horz" wrap="square" lIns="0" tIns="0" rIns="0" bIns="0" rtlCol="0">
            <a:spAutoFit/>
          </a:bodyPr>
          <a:lstStyle/>
          <a:p>
            <a:pPr marL="15954"/>
            <a:r>
              <a:rPr sz="2261" dirty="0">
                <a:latin typeface="Calibri"/>
                <a:cs typeface="Calibri"/>
              </a:rPr>
              <a:t>S</a:t>
            </a:r>
            <a:r>
              <a:rPr sz="2261" spc="-13" dirty="0">
                <a:latin typeface="Calibri"/>
                <a:cs typeface="Calibri"/>
              </a:rPr>
              <a:t>i</a:t>
            </a:r>
            <a:r>
              <a:rPr sz="2261" dirty="0">
                <a:latin typeface="Calibri"/>
                <a:cs typeface="Calibri"/>
              </a:rPr>
              <a:t>ng</a:t>
            </a:r>
            <a:r>
              <a:rPr sz="2261" spc="-13" dirty="0">
                <a:latin typeface="Calibri"/>
                <a:cs typeface="Calibri"/>
              </a:rPr>
              <a:t>l</a:t>
            </a:r>
            <a:r>
              <a:rPr sz="2261" dirty="0">
                <a:latin typeface="Calibri"/>
                <a:cs typeface="Calibri"/>
              </a:rPr>
              <a:t>e</a:t>
            </a:r>
            <a:endParaRPr sz="2261">
              <a:latin typeface="Calibri"/>
              <a:cs typeface="Calibri"/>
            </a:endParaRPr>
          </a:p>
        </p:txBody>
      </p:sp>
      <p:sp>
        <p:nvSpPr>
          <p:cNvPr id="16" name="object 16"/>
          <p:cNvSpPr txBox="1"/>
          <p:nvPr/>
        </p:nvSpPr>
        <p:spPr>
          <a:xfrm>
            <a:off x="10915706" y="3025529"/>
            <a:ext cx="654918" cy="347916"/>
          </a:xfrm>
          <a:prstGeom prst="rect">
            <a:avLst/>
          </a:prstGeom>
        </p:spPr>
        <p:txBody>
          <a:bodyPr vert="horz" wrap="square" lIns="0" tIns="0" rIns="0" bIns="0" rtlCol="0">
            <a:spAutoFit/>
          </a:bodyPr>
          <a:lstStyle/>
          <a:p>
            <a:pPr marL="15954"/>
            <a:r>
              <a:rPr sz="2261" spc="-6" dirty="0">
                <a:latin typeface="Calibri"/>
                <a:cs typeface="Calibri"/>
              </a:rPr>
              <a:t>M</a:t>
            </a:r>
            <a:r>
              <a:rPr sz="2261" dirty="0">
                <a:latin typeface="Calibri"/>
                <a:cs typeface="Calibri"/>
              </a:rPr>
              <a:t>u</a:t>
            </a:r>
            <a:r>
              <a:rPr sz="2261" spc="-13" dirty="0">
                <a:latin typeface="Calibri"/>
                <a:cs typeface="Calibri"/>
              </a:rPr>
              <a:t>lti</a:t>
            </a:r>
            <a:endParaRPr sz="2261">
              <a:latin typeface="Calibri"/>
              <a:cs typeface="Calibri"/>
            </a:endParaRPr>
          </a:p>
        </p:txBody>
      </p:sp>
      <p:sp>
        <p:nvSpPr>
          <p:cNvPr id="17" name="object 17"/>
          <p:cNvSpPr txBox="1">
            <a:spLocks noGrp="1"/>
          </p:cNvSpPr>
          <p:nvPr>
            <p:ph type="title"/>
          </p:nvPr>
        </p:nvSpPr>
        <p:spPr>
          <a:xfrm>
            <a:off x="5116592" y="85993"/>
            <a:ext cx="2749704" cy="850554"/>
          </a:xfrm>
          <a:prstGeom prst="rect">
            <a:avLst/>
          </a:prstGeom>
        </p:spPr>
        <p:txBody>
          <a:bodyPr vert="horz" wrap="square" lIns="0" tIns="0" rIns="0" bIns="0" rtlCol="0">
            <a:spAutoFit/>
          </a:bodyPr>
          <a:lstStyle/>
          <a:p>
            <a:pPr marL="15954"/>
            <a:r>
              <a:rPr dirty="0"/>
              <a:t>Su</a:t>
            </a:r>
            <a:r>
              <a:rPr spc="-6" dirty="0"/>
              <a:t>mma</a:t>
            </a:r>
            <a:r>
              <a:rPr spc="31" dirty="0"/>
              <a:t>r</a:t>
            </a:r>
            <a:r>
              <a:rPr spc="-6" dirty="0"/>
              <a:t>y</a:t>
            </a:r>
          </a:p>
        </p:txBody>
      </p:sp>
      <p:sp>
        <p:nvSpPr>
          <p:cNvPr id="18" name="object 18"/>
          <p:cNvSpPr txBox="1"/>
          <p:nvPr/>
        </p:nvSpPr>
        <p:spPr>
          <a:xfrm>
            <a:off x="3560190" y="2108482"/>
            <a:ext cx="575946" cy="347916"/>
          </a:xfrm>
          <a:prstGeom prst="rect">
            <a:avLst/>
          </a:prstGeom>
        </p:spPr>
        <p:txBody>
          <a:bodyPr vert="horz" wrap="square" lIns="0" tIns="0" rIns="0" bIns="0" rtlCol="0">
            <a:spAutoFit/>
          </a:bodyPr>
          <a:lstStyle/>
          <a:p>
            <a:pPr marL="15954"/>
            <a:r>
              <a:rPr sz="2261" dirty="0">
                <a:latin typeface="Calibri"/>
                <a:cs typeface="Calibri"/>
              </a:rPr>
              <a:t>Fu</a:t>
            </a:r>
            <a:r>
              <a:rPr sz="2261" spc="-13" dirty="0">
                <a:latin typeface="Calibri"/>
                <a:cs typeface="Calibri"/>
              </a:rPr>
              <a:t>ll</a:t>
            </a:r>
            <a:r>
              <a:rPr sz="2261" dirty="0">
                <a:latin typeface="Calibri"/>
                <a:cs typeface="Calibri"/>
              </a:rPr>
              <a:t>y</a:t>
            </a:r>
            <a:endParaRPr sz="2261">
              <a:latin typeface="Calibri"/>
              <a:cs typeface="Calibri"/>
            </a:endParaRPr>
          </a:p>
        </p:txBody>
      </p:sp>
      <p:sp>
        <p:nvSpPr>
          <p:cNvPr id="19" name="object 19"/>
          <p:cNvSpPr txBox="1"/>
          <p:nvPr/>
        </p:nvSpPr>
        <p:spPr>
          <a:xfrm>
            <a:off x="3560190" y="2820677"/>
            <a:ext cx="575946" cy="347916"/>
          </a:xfrm>
          <a:prstGeom prst="rect">
            <a:avLst/>
          </a:prstGeom>
        </p:spPr>
        <p:txBody>
          <a:bodyPr vert="horz" wrap="square" lIns="0" tIns="0" rIns="0" bIns="0" rtlCol="0">
            <a:spAutoFit/>
          </a:bodyPr>
          <a:lstStyle/>
          <a:p>
            <a:pPr marL="15954"/>
            <a:r>
              <a:rPr sz="2261" dirty="0">
                <a:latin typeface="Calibri"/>
                <a:cs typeface="Calibri"/>
              </a:rPr>
              <a:t>Fu</a:t>
            </a:r>
            <a:r>
              <a:rPr sz="2261" spc="-13" dirty="0">
                <a:latin typeface="Calibri"/>
                <a:cs typeface="Calibri"/>
              </a:rPr>
              <a:t>ll</a:t>
            </a:r>
            <a:r>
              <a:rPr sz="2261" dirty="0">
                <a:latin typeface="Calibri"/>
                <a:cs typeface="Calibri"/>
              </a:rPr>
              <a:t>y</a:t>
            </a:r>
            <a:endParaRPr sz="2261">
              <a:latin typeface="Calibri"/>
              <a:cs typeface="Calibri"/>
            </a:endParaRPr>
          </a:p>
        </p:txBody>
      </p:sp>
      <p:sp>
        <p:nvSpPr>
          <p:cNvPr id="20" name="object 20"/>
          <p:cNvSpPr txBox="1"/>
          <p:nvPr/>
        </p:nvSpPr>
        <p:spPr>
          <a:xfrm>
            <a:off x="1362336" y="3873653"/>
            <a:ext cx="1641686" cy="347916"/>
          </a:xfrm>
          <a:prstGeom prst="rect">
            <a:avLst/>
          </a:prstGeom>
        </p:spPr>
        <p:txBody>
          <a:bodyPr vert="horz" wrap="square" lIns="0" tIns="0" rIns="0" bIns="0" rtlCol="0">
            <a:spAutoFit/>
          </a:bodyPr>
          <a:lstStyle/>
          <a:p>
            <a:pPr marL="15954"/>
            <a:r>
              <a:rPr sz="2261" spc="25" dirty="0">
                <a:latin typeface="Calibri"/>
                <a:cs typeface="Calibri"/>
              </a:rPr>
              <a:t>B</a:t>
            </a:r>
            <a:r>
              <a:rPr sz="2261" spc="31" dirty="0">
                <a:latin typeface="Calibri"/>
                <a:cs typeface="Calibri"/>
              </a:rPr>
              <a:t>a</a:t>
            </a:r>
            <a:r>
              <a:rPr sz="2261" spc="-13" dirty="0">
                <a:latin typeface="Calibri"/>
                <a:cs typeface="Calibri"/>
              </a:rPr>
              <a:t>c</a:t>
            </a:r>
            <a:r>
              <a:rPr sz="2261" spc="25" dirty="0">
                <a:latin typeface="Calibri"/>
                <a:cs typeface="Calibri"/>
              </a:rPr>
              <a:t>k</a:t>
            </a:r>
            <a:r>
              <a:rPr sz="2261" spc="-19" dirty="0">
                <a:latin typeface="Calibri"/>
                <a:cs typeface="Calibri"/>
              </a:rPr>
              <a:t>g</a:t>
            </a:r>
            <a:r>
              <a:rPr sz="2261" spc="31" dirty="0">
                <a:latin typeface="Calibri"/>
                <a:cs typeface="Calibri"/>
              </a:rPr>
              <a:t>a</a:t>
            </a:r>
            <a:r>
              <a:rPr sz="2261" spc="25" dirty="0">
                <a:latin typeface="Calibri"/>
                <a:cs typeface="Calibri"/>
              </a:rPr>
              <a:t>mm</a:t>
            </a:r>
            <a:r>
              <a:rPr sz="2261" spc="19" dirty="0">
                <a:latin typeface="Calibri"/>
                <a:cs typeface="Calibri"/>
              </a:rPr>
              <a:t>o</a:t>
            </a:r>
            <a:r>
              <a:rPr sz="2261" spc="31" dirty="0">
                <a:latin typeface="Calibri"/>
                <a:cs typeface="Calibri"/>
              </a:rPr>
              <a:t>n</a:t>
            </a:r>
            <a:endParaRPr sz="2261">
              <a:latin typeface="Calibri"/>
              <a:cs typeface="Calibri"/>
            </a:endParaRPr>
          </a:p>
        </p:txBody>
      </p:sp>
      <p:sp>
        <p:nvSpPr>
          <p:cNvPr id="21" name="object 21"/>
          <p:cNvSpPr txBox="1"/>
          <p:nvPr/>
        </p:nvSpPr>
        <p:spPr>
          <a:xfrm>
            <a:off x="1362336" y="4884511"/>
            <a:ext cx="1265963" cy="347916"/>
          </a:xfrm>
          <a:prstGeom prst="rect">
            <a:avLst/>
          </a:prstGeom>
        </p:spPr>
        <p:txBody>
          <a:bodyPr vert="horz" wrap="square" lIns="0" tIns="0" rIns="0" bIns="0" rtlCol="0">
            <a:spAutoFit/>
          </a:bodyPr>
          <a:lstStyle/>
          <a:p>
            <a:pPr marL="15954"/>
            <a:r>
              <a:rPr sz="2261" spc="-13" dirty="0">
                <a:latin typeface="Calibri"/>
                <a:cs typeface="Calibri"/>
              </a:rPr>
              <a:t>Taxi</a:t>
            </a:r>
            <a:r>
              <a:rPr sz="2261" spc="-126" dirty="0">
                <a:latin typeface="Calibri"/>
                <a:cs typeface="Calibri"/>
              </a:rPr>
              <a:t> </a:t>
            </a:r>
            <a:r>
              <a:rPr sz="2261" spc="19" dirty="0">
                <a:latin typeface="Calibri"/>
                <a:cs typeface="Calibri"/>
              </a:rPr>
              <a:t>driver</a:t>
            </a:r>
            <a:endParaRPr sz="2261">
              <a:latin typeface="Calibri"/>
              <a:cs typeface="Calibri"/>
            </a:endParaRPr>
          </a:p>
        </p:txBody>
      </p:sp>
      <p:sp>
        <p:nvSpPr>
          <p:cNvPr id="22" name="object 22"/>
          <p:cNvSpPr txBox="1"/>
          <p:nvPr/>
        </p:nvSpPr>
        <p:spPr>
          <a:xfrm>
            <a:off x="1458062" y="6854532"/>
            <a:ext cx="1766926" cy="347916"/>
          </a:xfrm>
          <a:prstGeom prst="rect">
            <a:avLst/>
          </a:prstGeom>
        </p:spPr>
        <p:txBody>
          <a:bodyPr vert="horz" wrap="square" lIns="0" tIns="0" rIns="0" bIns="0" rtlCol="0">
            <a:spAutoFit/>
          </a:bodyPr>
          <a:lstStyle/>
          <a:p>
            <a:pPr marL="15954"/>
            <a:r>
              <a:rPr sz="2261" spc="13" dirty="0">
                <a:latin typeface="Calibri"/>
                <a:cs typeface="Calibri"/>
              </a:rPr>
              <a:t>Image</a:t>
            </a:r>
            <a:r>
              <a:rPr sz="2261" spc="-100" dirty="0">
                <a:latin typeface="Calibri"/>
                <a:cs typeface="Calibri"/>
              </a:rPr>
              <a:t> </a:t>
            </a:r>
            <a:r>
              <a:rPr sz="2261" spc="25" dirty="0">
                <a:latin typeface="Calibri"/>
                <a:cs typeface="Calibri"/>
              </a:rPr>
              <a:t>analysis</a:t>
            </a:r>
            <a:endParaRPr sz="2261">
              <a:latin typeface="Calibri"/>
              <a:cs typeface="Calibri"/>
            </a:endParaRPr>
          </a:p>
        </p:txBody>
      </p:sp>
      <p:sp>
        <p:nvSpPr>
          <p:cNvPr id="23" name="object 23"/>
          <p:cNvSpPr txBox="1"/>
          <p:nvPr/>
        </p:nvSpPr>
        <p:spPr>
          <a:xfrm>
            <a:off x="5267918" y="6841131"/>
            <a:ext cx="1587442" cy="347916"/>
          </a:xfrm>
          <a:prstGeom prst="rect">
            <a:avLst/>
          </a:prstGeom>
        </p:spPr>
        <p:txBody>
          <a:bodyPr vert="horz" wrap="square" lIns="0" tIns="0" rIns="0" bIns="0" rtlCol="0">
            <a:spAutoFit/>
          </a:bodyPr>
          <a:lstStyle/>
          <a:p>
            <a:pPr marL="15954"/>
            <a:r>
              <a:rPr sz="2261" spc="-13" dirty="0">
                <a:latin typeface="Calibri"/>
                <a:cs typeface="Calibri"/>
              </a:rPr>
              <a:t>Deterministic</a:t>
            </a:r>
            <a:endParaRPr sz="2261">
              <a:latin typeface="Calibri"/>
              <a:cs typeface="Calibri"/>
            </a:endParaRPr>
          </a:p>
        </p:txBody>
      </p:sp>
      <p:sp>
        <p:nvSpPr>
          <p:cNvPr id="24" name="object 24"/>
          <p:cNvSpPr txBox="1"/>
          <p:nvPr/>
        </p:nvSpPr>
        <p:spPr>
          <a:xfrm>
            <a:off x="5281320" y="3887055"/>
            <a:ext cx="1210124" cy="347916"/>
          </a:xfrm>
          <a:prstGeom prst="rect">
            <a:avLst/>
          </a:prstGeom>
        </p:spPr>
        <p:txBody>
          <a:bodyPr vert="horz" wrap="square" lIns="0" tIns="0" rIns="0" bIns="0" rtlCol="0">
            <a:spAutoFit/>
          </a:bodyPr>
          <a:lstStyle/>
          <a:p>
            <a:pPr marL="15954"/>
            <a:r>
              <a:rPr sz="2261" spc="-13" dirty="0">
                <a:latin typeface="Calibri"/>
                <a:cs typeface="Calibri"/>
              </a:rPr>
              <a:t>Stochastic</a:t>
            </a:r>
            <a:endParaRPr sz="2261">
              <a:latin typeface="Calibri"/>
              <a:cs typeface="Calibri"/>
            </a:endParaRPr>
          </a:p>
        </p:txBody>
      </p:sp>
      <p:sp>
        <p:nvSpPr>
          <p:cNvPr id="25" name="object 25"/>
          <p:cNvSpPr txBox="1"/>
          <p:nvPr/>
        </p:nvSpPr>
        <p:spPr>
          <a:xfrm>
            <a:off x="5281320" y="4940030"/>
            <a:ext cx="1210124" cy="347916"/>
          </a:xfrm>
          <a:prstGeom prst="rect">
            <a:avLst/>
          </a:prstGeom>
        </p:spPr>
        <p:txBody>
          <a:bodyPr vert="horz" wrap="square" lIns="0" tIns="0" rIns="0" bIns="0" rtlCol="0">
            <a:spAutoFit/>
          </a:bodyPr>
          <a:lstStyle/>
          <a:p>
            <a:pPr marL="15954"/>
            <a:r>
              <a:rPr sz="2261" spc="-13" dirty="0">
                <a:latin typeface="Calibri"/>
                <a:cs typeface="Calibri"/>
              </a:rPr>
              <a:t>Stochastic</a:t>
            </a:r>
            <a:endParaRPr sz="2261">
              <a:latin typeface="Calibri"/>
              <a:cs typeface="Calibri"/>
            </a:endParaRPr>
          </a:p>
        </p:txBody>
      </p:sp>
      <p:sp>
        <p:nvSpPr>
          <p:cNvPr id="26" name="object 26"/>
          <p:cNvSpPr txBox="1"/>
          <p:nvPr/>
        </p:nvSpPr>
        <p:spPr>
          <a:xfrm>
            <a:off x="5377045" y="5883880"/>
            <a:ext cx="1210124" cy="347916"/>
          </a:xfrm>
          <a:prstGeom prst="rect">
            <a:avLst/>
          </a:prstGeom>
        </p:spPr>
        <p:txBody>
          <a:bodyPr vert="horz" wrap="square" lIns="0" tIns="0" rIns="0" bIns="0" rtlCol="0">
            <a:spAutoFit/>
          </a:bodyPr>
          <a:lstStyle/>
          <a:p>
            <a:pPr marL="15954"/>
            <a:r>
              <a:rPr sz="2261" spc="-13" dirty="0">
                <a:latin typeface="Calibri"/>
                <a:cs typeface="Calibri"/>
              </a:rPr>
              <a:t>Stochastic</a:t>
            </a:r>
            <a:endParaRPr sz="2261">
              <a:latin typeface="Calibri"/>
              <a:cs typeface="Calibri"/>
            </a:endParaRPr>
          </a:p>
        </p:txBody>
      </p:sp>
      <p:sp>
        <p:nvSpPr>
          <p:cNvPr id="27" name="object 27"/>
          <p:cNvSpPr txBox="1"/>
          <p:nvPr/>
        </p:nvSpPr>
        <p:spPr>
          <a:xfrm>
            <a:off x="6895246" y="3873653"/>
            <a:ext cx="1267560" cy="347916"/>
          </a:xfrm>
          <a:prstGeom prst="rect">
            <a:avLst/>
          </a:prstGeom>
        </p:spPr>
        <p:txBody>
          <a:bodyPr vert="horz" wrap="square" lIns="0" tIns="0" rIns="0" bIns="0" rtlCol="0">
            <a:spAutoFit/>
          </a:bodyPr>
          <a:lstStyle/>
          <a:p>
            <a:pPr marL="15954"/>
            <a:r>
              <a:rPr sz="2261" spc="-6" dirty="0">
                <a:latin typeface="Calibri"/>
                <a:cs typeface="Calibri"/>
              </a:rPr>
              <a:t>Sequential</a:t>
            </a:r>
            <a:endParaRPr sz="2261">
              <a:latin typeface="Calibri"/>
              <a:cs typeface="Calibri"/>
            </a:endParaRPr>
          </a:p>
        </p:txBody>
      </p:sp>
      <p:sp>
        <p:nvSpPr>
          <p:cNvPr id="28" name="object 28"/>
          <p:cNvSpPr txBox="1"/>
          <p:nvPr/>
        </p:nvSpPr>
        <p:spPr>
          <a:xfrm>
            <a:off x="6990971" y="4926630"/>
            <a:ext cx="1267560" cy="347916"/>
          </a:xfrm>
          <a:prstGeom prst="rect">
            <a:avLst/>
          </a:prstGeom>
        </p:spPr>
        <p:txBody>
          <a:bodyPr vert="horz" wrap="square" lIns="0" tIns="0" rIns="0" bIns="0" rtlCol="0">
            <a:spAutoFit/>
          </a:bodyPr>
          <a:lstStyle/>
          <a:p>
            <a:pPr marL="15954"/>
            <a:r>
              <a:rPr sz="2261" spc="-6" dirty="0">
                <a:latin typeface="Calibri"/>
                <a:cs typeface="Calibri"/>
              </a:rPr>
              <a:t>Sequential</a:t>
            </a:r>
            <a:endParaRPr sz="2261">
              <a:latin typeface="Calibri"/>
              <a:cs typeface="Calibri"/>
            </a:endParaRPr>
          </a:p>
        </p:txBody>
      </p:sp>
      <p:sp>
        <p:nvSpPr>
          <p:cNvPr id="29" name="object 29"/>
          <p:cNvSpPr txBox="1"/>
          <p:nvPr/>
        </p:nvSpPr>
        <p:spPr>
          <a:xfrm>
            <a:off x="7086697" y="5883880"/>
            <a:ext cx="989957" cy="347916"/>
          </a:xfrm>
          <a:prstGeom prst="rect">
            <a:avLst/>
          </a:prstGeom>
        </p:spPr>
        <p:txBody>
          <a:bodyPr vert="horz" wrap="square" lIns="0" tIns="0" rIns="0" bIns="0" rtlCol="0">
            <a:spAutoFit/>
          </a:bodyPr>
          <a:lstStyle/>
          <a:p>
            <a:pPr marL="15954"/>
            <a:r>
              <a:rPr sz="2261" spc="-6" dirty="0">
                <a:latin typeface="Calibri"/>
                <a:cs typeface="Calibri"/>
              </a:rPr>
              <a:t>E</a:t>
            </a:r>
            <a:r>
              <a:rPr sz="2261" dirty="0">
                <a:latin typeface="Calibri"/>
                <a:cs typeface="Calibri"/>
              </a:rPr>
              <a:t>p</a:t>
            </a:r>
            <a:r>
              <a:rPr sz="2261" spc="-13" dirty="0">
                <a:latin typeface="Calibri"/>
                <a:cs typeface="Calibri"/>
              </a:rPr>
              <a:t>i</a:t>
            </a:r>
            <a:r>
              <a:rPr sz="2261" dirty="0">
                <a:latin typeface="Calibri"/>
                <a:cs typeface="Calibri"/>
              </a:rPr>
              <a:t>s</a:t>
            </a:r>
            <a:r>
              <a:rPr sz="2261" spc="-6" dirty="0">
                <a:latin typeface="Calibri"/>
                <a:cs typeface="Calibri"/>
              </a:rPr>
              <a:t>o</a:t>
            </a:r>
            <a:r>
              <a:rPr sz="2261" dirty="0">
                <a:latin typeface="Calibri"/>
                <a:cs typeface="Calibri"/>
              </a:rPr>
              <a:t>d</a:t>
            </a:r>
            <a:r>
              <a:rPr sz="2261" spc="-13" dirty="0">
                <a:latin typeface="Calibri"/>
                <a:cs typeface="Calibri"/>
              </a:rPr>
              <a:t>ic</a:t>
            </a:r>
            <a:endParaRPr sz="2261">
              <a:latin typeface="Calibri"/>
              <a:cs typeface="Calibri"/>
            </a:endParaRPr>
          </a:p>
        </p:txBody>
      </p:sp>
      <p:sp>
        <p:nvSpPr>
          <p:cNvPr id="30" name="object 30"/>
          <p:cNvSpPr txBox="1"/>
          <p:nvPr/>
        </p:nvSpPr>
        <p:spPr>
          <a:xfrm>
            <a:off x="7086697" y="6841131"/>
            <a:ext cx="989957" cy="347916"/>
          </a:xfrm>
          <a:prstGeom prst="rect">
            <a:avLst/>
          </a:prstGeom>
        </p:spPr>
        <p:txBody>
          <a:bodyPr vert="horz" wrap="square" lIns="0" tIns="0" rIns="0" bIns="0" rtlCol="0">
            <a:spAutoFit/>
          </a:bodyPr>
          <a:lstStyle/>
          <a:p>
            <a:pPr marL="15954"/>
            <a:r>
              <a:rPr sz="2261" spc="-6" dirty="0">
                <a:latin typeface="Calibri"/>
                <a:cs typeface="Calibri"/>
              </a:rPr>
              <a:t>E</a:t>
            </a:r>
            <a:r>
              <a:rPr sz="2261" dirty="0">
                <a:latin typeface="Calibri"/>
                <a:cs typeface="Calibri"/>
              </a:rPr>
              <a:t>p</a:t>
            </a:r>
            <a:r>
              <a:rPr sz="2261" spc="-13" dirty="0">
                <a:latin typeface="Calibri"/>
                <a:cs typeface="Calibri"/>
              </a:rPr>
              <a:t>i</a:t>
            </a:r>
            <a:r>
              <a:rPr sz="2261" dirty="0">
                <a:latin typeface="Calibri"/>
                <a:cs typeface="Calibri"/>
              </a:rPr>
              <a:t>s</a:t>
            </a:r>
            <a:r>
              <a:rPr sz="2261" spc="-6" dirty="0">
                <a:latin typeface="Calibri"/>
                <a:cs typeface="Calibri"/>
              </a:rPr>
              <a:t>o</a:t>
            </a:r>
            <a:r>
              <a:rPr sz="2261" dirty="0">
                <a:latin typeface="Calibri"/>
                <a:cs typeface="Calibri"/>
              </a:rPr>
              <a:t>d</a:t>
            </a:r>
            <a:r>
              <a:rPr sz="2261" spc="-13" dirty="0">
                <a:latin typeface="Calibri"/>
                <a:cs typeface="Calibri"/>
              </a:rPr>
              <a:t>ic</a:t>
            </a:r>
            <a:endParaRPr sz="2261">
              <a:latin typeface="Calibri"/>
              <a:cs typeface="Calibri"/>
            </a:endParaRPr>
          </a:p>
        </p:txBody>
      </p:sp>
      <p:sp>
        <p:nvSpPr>
          <p:cNvPr id="31" name="object 31"/>
          <p:cNvSpPr txBox="1"/>
          <p:nvPr/>
        </p:nvSpPr>
        <p:spPr>
          <a:xfrm>
            <a:off x="8535974" y="3887055"/>
            <a:ext cx="673267" cy="347916"/>
          </a:xfrm>
          <a:prstGeom prst="rect">
            <a:avLst/>
          </a:prstGeom>
        </p:spPr>
        <p:txBody>
          <a:bodyPr vert="horz" wrap="square" lIns="0" tIns="0" rIns="0" bIns="0" rtlCol="0">
            <a:spAutoFit/>
          </a:bodyPr>
          <a:lstStyle/>
          <a:p>
            <a:pPr marL="15954"/>
            <a:r>
              <a:rPr sz="2261" spc="-19" dirty="0">
                <a:latin typeface="Calibri"/>
                <a:cs typeface="Calibri"/>
              </a:rPr>
              <a:t>Static</a:t>
            </a:r>
            <a:endParaRPr sz="2261">
              <a:latin typeface="Calibri"/>
              <a:cs typeface="Calibri"/>
            </a:endParaRPr>
          </a:p>
        </p:txBody>
      </p:sp>
      <p:sp>
        <p:nvSpPr>
          <p:cNvPr id="32" name="object 32"/>
          <p:cNvSpPr txBox="1"/>
          <p:nvPr/>
        </p:nvSpPr>
        <p:spPr>
          <a:xfrm>
            <a:off x="8426846" y="4926630"/>
            <a:ext cx="1043404" cy="347916"/>
          </a:xfrm>
          <a:prstGeom prst="rect">
            <a:avLst/>
          </a:prstGeom>
        </p:spPr>
        <p:txBody>
          <a:bodyPr vert="horz" wrap="square" lIns="0" tIns="0" rIns="0" bIns="0" rtlCol="0">
            <a:spAutoFit/>
          </a:bodyPr>
          <a:lstStyle/>
          <a:p>
            <a:pPr marL="15954"/>
            <a:r>
              <a:rPr sz="2261" spc="-13" dirty="0">
                <a:latin typeface="Calibri"/>
                <a:cs typeface="Calibri"/>
              </a:rPr>
              <a:t>D</a:t>
            </a:r>
            <a:r>
              <a:rPr sz="2261" dirty="0">
                <a:latin typeface="Calibri"/>
                <a:cs typeface="Calibri"/>
              </a:rPr>
              <a:t>ynam</a:t>
            </a:r>
            <a:r>
              <a:rPr sz="2261" spc="-13" dirty="0">
                <a:latin typeface="Calibri"/>
                <a:cs typeface="Calibri"/>
              </a:rPr>
              <a:t>ic</a:t>
            </a:r>
            <a:endParaRPr sz="2261">
              <a:latin typeface="Calibri"/>
              <a:cs typeface="Calibri"/>
            </a:endParaRPr>
          </a:p>
        </p:txBody>
      </p:sp>
      <p:sp>
        <p:nvSpPr>
          <p:cNvPr id="33" name="object 33"/>
          <p:cNvSpPr txBox="1"/>
          <p:nvPr/>
        </p:nvSpPr>
        <p:spPr>
          <a:xfrm>
            <a:off x="8426846" y="5883880"/>
            <a:ext cx="1043404" cy="347916"/>
          </a:xfrm>
          <a:prstGeom prst="rect">
            <a:avLst/>
          </a:prstGeom>
        </p:spPr>
        <p:txBody>
          <a:bodyPr vert="horz" wrap="square" lIns="0" tIns="0" rIns="0" bIns="0" rtlCol="0">
            <a:spAutoFit/>
          </a:bodyPr>
          <a:lstStyle/>
          <a:p>
            <a:pPr marL="15954"/>
            <a:r>
              <a:rPr sz="2261" spc="-13" dirty="0">
                <a:latin typeface="Calibri"/>
                <a:cs typeface="Calibri"/>
              </a:rPr>
              <a:t>D</a:t>
            </a:r>
            <a:r>
              <a:rPr sz="2261" dirty="0">
                <a:latin typeface="Calibri"/>
                <a:cs typeface="Calibri"/>
              </a:rPr>
              <a:t>ynam</a:t>
            </a:r>
            <a:r>
              <a:rPr sz="2261" spc="-13" dirty="0">
                <a:latin typeface="Calibri"/>
                <a:cs typeface="Calibri"/>
              </a:rPr>
              <a:t>ic</a:t>
            </a:r>
            <a:endParaRPr sz="2261">
              <a:latin typeface="Calibri"/>
              <a:cs typeface="Calibri"/>
            </a:endParaRPr>
          </a:p>
        </p:txBody>
      </p:sp>
      <p:sp>
        <p:nvSpPr>
          <p:cNvPr id="34" name="object 34"/>
          <p:cNvSpPr txBox="1"/>
          <p:nvPr/>
        </p:nvSpPr>
        <p:spPr>
          <a:xfrm>
            <a:off x="8522572" y="6841131"/>
            <a:ext cx="603067" cy="347916"/>
          </a:xfrm>
          <a:prstGeom prst="rect">
            <a:avLst/>
          </a:prstGeom>
        </p:spPr>
        <p:txBody>
          <a:bodyPr vert="horz" wrap="square" lIns="0" tIns="0" rIns="0" bIns="0" rtlCol="0">
            <a:spAutoFit/>
          </a:bodyPr>
          <a:lstStyle/>
          <a:p>
            <a:pPr marL="15954"/>
            <a:r>
              <a:rPr sz="2261" dirty="0">
                <a:latin typeface="Calibri"/>
                <a:cs typeface="Calibri"/>
              </a:rPr>
              <a:t>Sem</a:t>
            </a:r>
            <a:r>
              <a:rPr sz="2261" spc="-13" dirty="0">
                <a:latin typeface="Calibri"/>
                <a:cs typeface="Calibri"/>
              </a:rPr>
              <a:t>i</a:t>
            </a:r>
            <a:endParaRPr sz="2261">
              <a:latin typeface="Calibri"/>
              <a:cs typeface="Calibri"/>
            </a:endParaRPr>
          </a:p>
        </p:txBody>
      </p:sp>
      <p:sp>
        <p:nvSpPr>
          <p:cNvPr id="35" name="object 35"/>
          <p:cNvSpPr txBox="1"/>
          <p:nvPr/>
        </p:nvSpPr>
        <p:spPr>
          <a:xfrm>
            <a:off x="9384098" y="3887055"/>
            <a:ext cx="980385" cy="347916"/>
          </a:xfrm>
          <a:prstGeom prst="rect">
            <a:avLst/>
          </a:prstGeom>
        </p:spPr>
        <p:txBody>
          <a:bodyPr vert="horz" wrap="square" lIns="0" tIns="0" rIns="0" bIns="0" rtlCol="0">
            <a:spAutoFit/>
          </a:bodyPr>
          <a:lstStyle/>
          <a:p>
            <a:pPr marL="15954"/>
            <a:r>
              <a:rPr sz="2261" spc="-19" dirty="0">
                <a:latin typeface="Calibri"/>
                <a:cs typeface="Calibri"/>
              </a:rPr>
              <a:t>Discrete</a:t>
            </a:r>
            <a:endParaRPr sz="2261">
              <a:latin typeface="Calibri"/>
              <a:cs typeface="Calibri"/>
            </a:endParaRPr>
          </a:p>
        </p:txBody>
      </p:sp>
      <p:sp>
        <p:nvSpPr>
          <p:cNvPr id="36" name="object 36"/>
          <p:cNvSpPr txBox="1"/>
          <p:nvPr/>
        </p:nvSpPr>
        <p:spPr>
          <a:xfrm>
            <a:off x="9671273" y="4940030"/>
            <a:ext cx="646941" cy="347916"/>
          </a:xfrm>
          <a:prstGeom prst="rect">
            <a:avLst/>
          </a:prstGeom>
        </p:spPr>
        <p:txBody>
          <a:bodyPr vert="horz" wrap="square" lIns="0" tIns="0" rIns="0" bIns="0" rtlCol="0">
            <a:spAutoFit/>
          </a:bodyPr>
          <a:lstStyle/>
          <a:p>
            <a:pPr marL="15954"/>
            <a:r>
              <a:rPr sz="2261" spc="-6" dirty="0">
                <a:latin typeface="Calibri"/>
                <a:cs typeface="Calibri"/>
              </a:rPr>
              <a:t>Co</a:t>
            </a:r>
            <a:r>
              <a:rPr sz="2261" spc="-19" dirty="0">
                <a:latin typeface="Calibri"/>
                <a:cs typeface="Calibri"/>
              </a:rPr>
              <a:t>n</a:t>
            </a:r>
            <a:r>
              <a:rPr sz="2261" spc="-13" dirty="0">
                <a:latin typeface="Calibri"/>
                <a:cs typeface="Calibri"/>
              </a:rPr>
              <a:t>ti</a:t>
            </a:r>
            <a:endParaRPr sz="2261">
              <a:latin typeface="Calibri"/>
              <a:cs typeface="Calibri"/>
            </a:endParaRPr>
          </a:p>
        </p:txBody>
      </p:sp>
      <p:sp>
        <p:nvSpPr>
          <p:cNvPr id="37" name="object 37"/>
          <p:cNvSpPr txBox="1"/>
          <p:nvPr/>
        </p:nvSpPr>
        <p:spPr>
          <a:xfrm>
            <a:off x="9671273" y="5883880"/>
            <a:ext cx="646941" cy="347916"/>
          </a:xfrm>
          <a:prstGeom prst="rect">
            <a:avLst/>
          </a:prstGeom>
        </p:spPr>
        <p:txBody>
          <a:bodyPr vert="horz" wrap="square" lIns="0" tIns="0" rIns="0" bIns="0" rtlCol="0">
            <a:spAutoFit/>
          </a:bodyPr>
          <a:lstStyle/>
          <a:p>
            <a:pPr marL="15954"/>
            <a:r>
              <a:rPr sz="2261" spc="-6" dirty="0">
                <a:latin typeface="Calibri"/>
                <a:cs typeface="Calibri"/>
              </a:rPr>
              <a:t>Co</a:t>
            </a:r>
            <a:r>
              <a:rPr sz="2261" spc="-19" dirty="0">
                <a:latin typeface="Calibri"/>
                <a:cs typeface="Calibri"/>
              </a:rPr>
              <a:t>n</a:t>
            </a:r>
            <a:r>
              <a:rPr sz="2261" spc="-13" dirty="0">
                <a:latin typeface="Calibri"/>
                <a:cs typeface="Calibri"/>
              </a:rPr>
              <a:t>ti</a:t>
            </a:r>
            <a:endParaRPr sz="2261">
              <a:latin typeface="Calibri"/>
              <a:cs typeface="Calibri"/>
            </a:endParaRPr>
          </a:p>
        </p:txBody>
      </p:sp>
      <p:sp>
        <p:nvSpPr>
          <p:cNvPr id="38" name="object 38"/>
          <p:cNvSpPr txBox="1"/>
          <p:nvPr/>
        </p:nvSpPr>
        <p:spPr>
          <a:xfrm>
            <a:off x="9766998" y="6841131"/>
            <a:ext cx="646941" cy="347916"/>
          </a:xfrm>
          <a:prstGeom prst="rect">
            <a:avLst/>
          </a:prstGeom>
        </p:spPr>
        <p:txBody>
          <a:bodyPr vert="horz" wrap="square" lIns="0" tIns="0" rIns="0" bIns="0" rtlCol="0">
            <a:spAutoFit/>
          </a:bodyPr>
          <a:lstStyle/>
          <a:p>
            <a:pPr marL="15954"/>
            <a:r>
              <a:rPr sz="2261" spc="-6" dirty="0">
                <a:latin typeface="Calibri"/>
                <a:cs typeface="Calibri"/>
              </a:rPr>
              <a:t>Co</a:t>
            </a:r>
            <a:r>
              <a:rPr sz="2261" spc="-19" dirty="0">
                <a:latin typeface="Calibri"/>
                <a:cs typeface="Calibri"/>
              </a:rPr>
              <a:t>n</a:t>
            </a:r>
            <a:r>
              <a:rPr sz="2261" spc="-13" dirty="0">
                <a:latin typeface="Calibri"/>
                <a:cs typeface="Calibri"/>
              </a:rPr>
              <a:t>ti</a:t>
            </a:r>
            <a:endParaRPr sz="2261">
              <a:latin typeface="Calibri"/>
              <a:cs typeface="Calibri"/>
            </a:endParaRPr>
          </a:p>
        </p:txBody>
      </p:sp>
      <p:sp>
        <p:nvSpPr>
          <p:cNvPr id="39" name="object 39"/>
          <p:cNvSpPr txBox="1"/>
          <p:nvPr/>
        </p:nvSpPr>
        <p:spPr>
          <a:xfrm>
            <a:off x="10819973" y="5801556"/>
            <a:ext cx="725915" cy="347916"/>
          </a:xfrm>
          <a:prstGeom prst="rect">
            <a:avLst/>
          </a:prstGeom>
        </p:spPr>
        <p:txBody>
          <a:bodyPr vert="horz" wrap="square" lIns="0" tIns="0" rIns="0" bIns="0" rtlCol="0">
            <a:spAutoFit/>
          </a:bodyPr>
          <a:lstStyle/>
          <a:p>
            <a:pPr marL="15954"/>
            <a:r>
              <a:rPr sz="2261" dirty="0">
                <a:latin typeface="Calibri"/>
                <a:cs typeface="Calibri"/>
              </a:rPr>
              <a:t>S</a:t>
            </a:r>
            <a:r>
              <a:rPr sz="2261" spc="-13" dirty="0">
                <a:latin typeface="Calibri"/>
                <a:cs typeface="Calibri"/>
              </a:rPr>
              <a:t>i</a:t>
            </a:r>
            <a:r>
              <a:rPr sz="2261" dirty="0">
                <a:latin typeface="Calibri"/>
                <a:cs typeface="Calibri"/>
              </a:rPr>
              <a:t>ng</a:t>
            </a:r>
            <a:r>
              <a:rPr sz="2261" spc="-13" dirty="0">
                <a:latin typeface="Calibri"/>
                <a:cs typeface="Calibri"/>
              </a:rPr>
              <a:t>l</a:t>
            </a:r>
            <a:r>
              <a:rPr sz="2261" dirty="0">
                <a:latin typeface="Calibri"/>
                <a:cs typeface="Calibri"/>
              </a:rPr>
              <a:t>e</a:t>
            </a:r>
            <a:endParaRPr sz="2261">
              <a:latin typeface="Calibri"/>
              <a:cs typeface="Calibri"/>
            </a:endParaRPr>
          </a:p>
        </p:txBody>
      </p:sp>
      <p:sp>
        <p:nvSpPr>
          <p:cNvPr id="40" name="object 40"/>
          <p:cNvSpPr txBox="1"/>
          <p:nvPr/>
        </p:nvSpPr>
        <p:spPr>
          <a:xfrm>
            <a:off x="10915698" y="6758807"/>
            <a:ext cx="725915" cy="347916"/>
          </a:xfrm>
          <a:prstGeom prst="rect">
            <a:avLst/>
          </a:prstGeom>
        </p:spPr>
        <p:txBody>
          <a:bodyPr vert="horz" wrap="square" lIns="0" tIns="0" rIns="0" bIns="0" rtlCol="0">
            <a:spAutoFit/>
          </a:bodyPr>
          <a:lstStyle/>
          <a:p>
            <a:pPr marL="15954"/>
            <a:r>
              <a:rPr sz="2261" dirty="0">
                <a:latin typeface="Calibri"/>
                <a:cs typeface="Calibri"/>
              </a:rPr>
              <a:t>S</a:t>
            </a:r>
            <a:r>
              <a:rPr sz="2261" spc="-13" dirty="0">
                <a:latin typeface="Calibri"/>
                <a:cs typeface="Calibri"/>
              </a:rPr>
              <a:t>i</a:t>
            </a:r>
            <a:r>
              <a:rPr sz="2261" dirty="0">
                <a:latin typeface="Calibri"/>
                <a:cs typeface="Calibri"/>
              </a:rPr>
              <a:t>ng</a:t>
            </a:r>
            <a:r>
              <a:rPr sz="2261" spc="-13" dirty="0">
                <a:latin typeface="Calibri"/>
                <a:cs typeface="Calibri"/>
              </a:rPr>
              <a:t>l</a:t>
            </a:r>
            <a:r>
              <a:rPr sz="2261" dirty="0">
                <a:latin typeface="Calibri"/>
                <a:cs typeface="Calibri"/>
              </a:rPr>
              <a:t>e</a:t>
            </a:r>
            <a:endParaRPr sz="2261">
              <a:latin typeface="Calibri"/>
              <a:cs typeface="Calibri"/>
            </a:endParaRPr>
          </a:p>
        </p:txBody>
      </p:sp>
      <p:sp>
        <p:nvSpPr>
          <p:cNvPr id="41" name="object 41"/>
          <p:cNvSpPr txBox="1"/>
          <p:nvPr/>
        </p:nvSpPr>
        <p:spPr>
          <a:xfrm>
            <a:off x="10915698" y="3887055"/>
            <a:ext cx="654918" cy="347916"/>
          </a:xfrm>
          <a:prstGeom prst="rect">
            <a:avLst/>
          </a:prstGeom>
        </p:spPr>
        <p:txBody>
          <a:bodyPr vert="horz" wrap="square" lIns="0" tIns="0" rIns="0" bIns="0" rtlCol="0">
            <a:spAutoFit/>
          </a:bodyPr>
          <a:lstStyle/>
          <a:p>
            <a:pPr marL="15954"/>
            <a:r>
              <a:rPr sz="2261" spc="-6" dirty="0">
                <a:latin typeface="Calibri"/>
                <a:cs typeface="Calibri"/>
              </a:rPr>
              <a:t>M</a:t>
            </a:r>
            <a:r>
              <a:rPr sz="2261" dirty="0">
                <a:latin typeface="Calibri"/>
                <a:cs typeface="Calibri"/>
              </a:rPr>
              <a:t>u</a:t>
            </a:r>
            <a:r>
              <a:rPr sz="2261" spc="-13" dirty="0">
                <a:latin typeface="Calibri"/>
                <a:cs typeface="Calibri"/>
              </a:rPr>
              <a:t>lti</a:t>
            </a:r>
            <a:endParaRPr sz="2261">
              <a:latin typeface="Calibri"/>
              <a:cs typeface="Calibri"/>
            </a:endParaRPr>
          </a:p>
        </p:txBody>
      </p:sp>
      <p:sp>
        <p:nvSpPr>
          <p:cNvPr id="42" name="object 42"/>
          <p:cNvSpPr txBox="1"/>
          <p:nvPr/>
        </p:nvSpPr>
        <p:spPr>
          <a:xfrm>
            <a:off x="10915698" y="4844305"/>
            <a:ext cx="654918" cy="347916"/>
          </a:xfrm>
          <a:prstGeom prst="rect">
            <a:avLst/>
          </a:prstGeom>
        </p:spPr>
        <p:txBody>
          <a:bodyPr vert="horz" wrap="square" lIns="0" tIns="0" rIns="0" bIns="0" rtlCol="0">
            <a:spAutoFit/>
          </a:bodyPr>
          <a:lstStyle/>
          <a:p>
            <a:pPr marL="15954"/>
            <a:r>
              <a:rPr sz="2261" spc="-6" dirty="0">
                <a:latin typeface="Calibri"/>
                <a:cs typeface="Calibri"/>
              </a:rPr>
              <a:t>M</a:t>
            </a:r>
            <a:r>
              <a:rPr sz="2261" dirty="0">
                <a:latin typeface="Calibri"/>
                <a:cs typeface="Calibri"/>
              </a:rPr>
              <a:t>u</a:t>
            </a:r>
            <a:r>
              <a:rPr sz="2261" spc="-13" dirty="0">
                <a:latin typeface="Calibri"/>
                <a:cs typeface="Calibri"/>
              </a:rPr>
              <a:t>lti</a:t>
            </a:r>
            <a:endParaRPr sz="2261">
              <a:latin typeface="Calibri"/>
              <a:cs typeface="Calibri"/>
            </a:endParaRPr>
          </a:p>
        </p:txBody>
      </p:sp>
      <p:sp>
        <p:nvSpPr>
          <p:cNvPr id="43" name="object 43"/>
          <p:cNvSpPr txBox="1"/>
          <p:nvPr/>
        </p:nvSpPr>
        <p:spPr>
          <a:xfrm>
            <a:off x="3669310" y="6841131"/>
            <a:ext cx="575946" cy="347916"/>
          </a:xfrm>
          <a:prstGeom prst="rect">
            <a:avLst/>
          </a:prstGeom>
        </p:spPr>
        <p:txBody>
          <a:bodyPr vert="horz" wrap="square" lIns="0" tIns="0" rIns="0" bIns="0" rtlCol="0">
            <a:spAutoFit/>
          </a:bodyPr>
          <a:lstStyle/>
          <a:p>
            <a:pPr marL="15954"/>
            <a:r>
              <a:rPr sz="2261" dirty="0">
                <a:latin typeface="Calibri"/>
                <a:cs typeface="Calibri"/>
              </a:rPr>
              <a:t>Fu</a:t>
            </a:r>
            <a:r>
              <a:rPr sz="2261" spc="-13" dirty="0">
                <a:latin typeface="Calibri"/>
                <a:cs typeface="Calibri"/>
              </a:rPr>
              <a:t>ll</a:t>
            </a:r>
            <a:r>
              <a:rPr sz="2261" dirty="0">
                <a:latin typeface="Calibri"/>
                <a:cs typeface="Calibri"/>
              </a:rPr>
              <a:t>y</a:t>
            </a:r>
            <a:endParaRPr sz="2261">
              <a:latin typeface="Calibri"/>
              <a:cs typeface="Calibri"/>
            </a:endParaRPr>
          </a:p>
        </p:txBody>
      </p:sp>
      <p:sp>
        <p:nvSpPr>
          <p:cNvPr id="44" name="object 44"/>
          <p:cNvSpPr txBox="1"/>
          <p:nvPr/>
        </p:nvSpPr>
        <p:spPr>
          <a:xfrm>
            <a:off x="3560184" y="3777928"/>
            <a:ext cx="970812" cy="347916"/>
          </a:xfrm>
          <a:prstGeom prst="rect">
            <a:avLst/>
          </a:prstGeom>
        </p:spPr>
        <p:txBody>
          <a:bodyPr vert="horz" wrap="square" lIns="0" tIns="0" rIns="0" bIns="0" rtlCol="0">
            <a:spAutoFit/>
          </a:bodyPr>
          <a:lstStyle/>
          <a:p>
            <a:pPr marL="15954"/>
            <a:r>
              <a:rPr sz="2261" spc="-63" dirty="0">
                <a:latin typeface="Calibri"/>
                <a:cs typeface="Calibri"/>
              </a:rPr>
              <a:t>P</a:t>
            </a:r>
            <a:r>
              <a:rPr sz="2261" spc="-6" dirty="0">
                <a:latin typeface="Calibri"/>
                <a:cs typeface="Calibri"/>
              </a:rPr>
              <a:t>ar</a:t>
            </a:r>
            <a:r>
              <a:rPr sz="2261" spc="-13" dirty="0">
                <a:latin typeface="Calibri"/>
                <a:cs typeface="Calibri"/>
              </a:rPr>
              <a:t>ti</a:t>
            </a:r>
            <a:r>
              <a:rPr sz="2261" spc="-6" dirty="0">
                <a:latin typeface="Calibri"/>
                <a:cs typeface="Calibri"/>
              </a:rPr>
              <a:t>al</a:t>
            </a:r>
            <a:r>
              <a:rPr sz="2261" spc="-13" dirty="0">
                <a:latin typeface="Calibri"/>
                <a:cs typeface="Calibri"/>
              </a:rPr>
              <a:t>l</a:t>
            </a:r>
            <a:r>
              <a:rPr sz="2261" dirty="0">
                <a:latin typeface="Calibri"/>
                <a:cs typeface="Calibri"/>
              </a:rPr>
              <a:t>y</a:t>
            </a:r>
            <a:endParaRPr sz="2261">
              <a:latin typeface="Calibri"/>
              <a:cs typeface="Calibri"/>
            </a:endParaRPr>
          </a:p>
        </p:txBody>
      </p:sp>
      <p:sp>
        <p:nvSpPr>
          <p:cNvPr id="45" name="object 45"/>
          <p:cNvSpPr txBox="1"/>
          <p:nvPr/>
        </p:nvSpPr>
        <p:spPr>
          <a:xfrm>
            <a:off x="3560184" y="4869195"/>
            <a:ext cx="970812" cy="347916"/>
          </a:xfrm>
          <a:prstGeom prst="rect">
            <a:avLst/>
          </a:prstGeom>
        </p:spPr>
        <p:txBody>
          <a:bodyPr vert="horz" wrap="square" lIns="0" tIns="0" rIns="0" bIns="0" rtlCol="0">
            <a:spAutoFit/>
          </a:bodyPr>
          <a:lstStyle/>
          <a:p>
            <a:pPr marL="15954"/>
            <a:r>
              <a:rPr sz="2261" spc="-63" dirty="0">
                <a:latin typeface="Calibri"/>
                <a:cs typeface="Calibri"/>
              </a:rPr>
              <a:t>P</a:t>
            </a:r>
            <a:r>
              <a:rPr sz="2261" spc="-6" dirty="0">
                <a:latin typeface="Calibri"/>
                <a:cs typeface="Calibri"/>
              </a:rPr>
              <a:t>ar</a:t>
            </a:r>
            <a:r>
              <a:rPr sz="2261" spc="-13" dirty="0">
                <a:latin typeface="Calibri"/>
                <a:cs typeface="Calibri"/>
              </a:rPr>
              <a:t>ti</a:t>
            </a:r>
            <a:r>
              <a:rPr sz="2261" spc="-6" dirty="0">
                <a:latin typeface="Calibri"/>
                <a:cs typeface="Calibri"/>
              </a:rPr>
              <a:t>al</a:t>
            </a:r>
            <a:r>
              <a:rPr sz="2261" spc="-13" dirty="0">
                <a:latin typeface="Calibri"/>
                <a:cs typeface="Calibri"/>
              </a:rPr>
              <a:t>l</a:t>
            </a:r>
            <a:r>
              <a:rPr sz="2261" dirty="0">
                <a:latin typeface="Calibri"/>
                <a:cs typeface="Calibri"/>
              </a:rPr>
              <a:t>y</a:t>
            </a:r>
            <a:endParaRPr sz="2261">
              <a:latin typeface="Calibri"/>
              <a:cs typeface="Calibri"/>
            </a:endParaRPr>
          </a:p>
        </p:txBody>
      </p:sp>
      <p:sp>
        <p:nvSpPr>
          <p:cNvPr id="46" name="object 46"/>
          <p:cNvSpPr txBox="1"/>
          <p:nvPr/>
        </p:nvSpPr>
        <p:spPr>
          <a:xfrm>
            <a:off x="1262782" y="5897281"/>
            <a:ext cx="3237104" cy="348044"/>
          </a:xfrm>
          <a:prstGeom prst="rect">
            <a:avLst/>
          </a:prstGeom>
        </p:spPr>
        <p:txBody>
          <a:bodyPr vert="horz" wrap="square" lIns="0" tIns="0" rIns="0" bIns="0" rtlCol="0">
            <a:spAutoFit/>
          </a:bodyPr>
          <a:lstStyle/>
          <a:p>
            <a:pPr marL="15954"/>
            <a:r>
              <a:rPr sz="2261" spc="13" dirty="0">
                <a:latin typeface="Calibri"/>
                <a:cs typeface="Calibri"/>
              </a:rPr>
              <a:t>Part </a:t>
            </a:r>
            <a:r>
              <a:rPr sz="2261" spc="25" dirty="0">
                <a:latin typeface="Calibri"/>
                <a:cs typeface="Calibri"/>
              </a:rPr>
              <a:t>picking </a:t>
            </a:r>
            <a:r>
              <a:rPr sz="2261" spc="13" dirty="0">
                <a:latin typeface="Calibri"/>
                <a:cs typeface="Calibri"/>
              </a:rPr>
              <a:t>robot</a:t>
            </a:r>
            <a:r>
              <a:rPr sz="2261" spc="459" dirty="0">
                <a:latin typeface="Calibri"/>
                <a:cs typeface="Calibri"/>
              </a:rPr>
              <a:t> </a:t>
            </a:r>
            <a:r>
              <a:rPr sz="3392" spc="-19" baseline="3086" dirty="0">
                <a:latin typeface="Calibri"/>
                <a:cs typeface="Calibri"/>
              </a:rPr>
              <a:t>Partially</a:t>
            </a:r>
            <a:endParaRPr sz="3392" baseline="3086">
              <a:latin typeface="Calibri"/>
              <a:cs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B2970-4754-490B-8CD4-A582B322C250}"/>
              </a:ext>
            </a:extLst>
          </p:cNvPr>
          <p:cNvSpPr>
            <a:spLocks noGrp="1"/>
          </p:cNvSpPr>
          <p:nvPr>
            <p:ph type="title"/>
          </p:nvPr>
        </p:nvSpPr>
        <p:spPr/>
        <p:txBody>
          <a:bodyPr/>
          <a:lstStyle/>
          <a:p>
            <a:endParaRPr lang="en-US"/>
          </a:p>
        </p:txBody>
      </p:sp>
      <p:pic>
        <p:nvPicPr>
          <p:cNvPr id="3074" name="Picture 2" descr="What is an AI Agent?">
            <a:extLst>
              <a:ext uri="{FF2B5EF4-FFF2-40B4-BE49-F238E27FC236}">
                <a16:creationId xmlns:a16="http://schemas.microsoft.com/office/drawing/2014/main" id="{FD82C56C-3C03-44F3-9E0B-BC09116EA4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57" y="0"/>
            <a:ext cx="13400768" cy="7532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884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xfrm>
            <a:off x="14503158" y="7551634"/>
            <a:ext cx="320675" cy="230896"/>
          </a:xfrm>
          <a:prstGeom prst="rect">
            <a:avLst/>
          </a:prstGeom>
        </p:spPr>
        <p:txBody>
          <a:bodyPr vert="horz" wrap="square" lIns="0" tIns="12763" rIns="0" bIns="0" rtlCol="0">
            <a:spAutoFit/>
          </a:bodyPr>
          <a:lstStyle/>
          <a:p>
            <a:pPr marL="31907">
              <a:lnSpc>
                <a:spcPts val="1652"/>
              </a:lnSpc>
              <a:spcBef>
                <a:spcPts val="100"/>
              </a:spcBef>
            </a:pPr>
            <a:fld id="{81D60167-4931-47E6-BA6A-407CBD079E47}" type="slidenum">
              <a:rPr dirty="0"/>
              <a:pPr marL="31907">
                <a:lnSpc>
                  <a:spcPts val="1652"/>
                </a:lnSpc>
                <a:spcBef>
                  <a:spcPts val="100"/>
                </a:spcBef>
              </a:pPr>
              <a:t>36</a:t>
            </a:fld>
            <a:endParaRPr dirty="0"/>
          </a:p>
        </p:txBody>
      </p:sp>
      <p:pic>
        <p:nvPicPr>
          <p:cNvPr id="14338" name="Picture 2" descr="AI Agent Workflow">
            <a:extLst>
              <a:ext uri="{FF2B5EF4-FFF2-40B4-BE49-F238E27FC236}">
                <a16:creationId xmlns:a16="http://schemas.microsoft.com/office/drawing/2014/main" id="{1809D577-69D1-4165-BEA8-5AE1F9BB8B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600" b="8100"/>
          <a:stretch/>
        </p:blipFill>
        <p:spPr bwMode="auto">
          <a:xfrm>
            <a:off x="712201" y="577850"/>
            <a:ext cx="12009021" cy="4953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xfrm>
            <a:off x="14503158" y="7551634"/>
            <a:ext cx="320675" cy="230896"/>
          </a:xfrm>
          <a:prstGeom prst="rect">
            <a:avLst/>
          </a:prstGeom>
        </p:spPr>
        <p:txBody>
          <a:bodyPr vert="horz" wrap="square" lIns="0" tIns="12763" rIns="0" bIns="0" rtlCol="0">
            <a:spAutoFit/>
          </a:bodyPr>
          <a:lstStyle/>
          <a:p>
            <a:pPr marL="31907">
              <a:lnSpc>
                <a:spcPts val="1652"/>
              </a:lnSpc>
              <a:spcBef>
                <a:spcPts val="100"/>
              </a:spcBef>
            </a:pPr>
            <a:fld id="{81D60167-4931-47E6-BA6A-407CBD079E47}" type="slidenum">
              <a:rPr dirty="0"/>
              <a:pPr marL="31907">
                <a:lnSpc>
                  <a:spcPts val="1652"/>
                </a:lnSpc>
                <a:spcBef>
                  <a:spcPts val="100"/>
                </a:spcBef>
              </a:pPr>
              <a:t>37</a:t>
            </a:fld>
            <a:endParaRPr dirty="0"/>
          </a:p>
        </p:txBody>
      </p:sp>
      <p:sp>
        <p:nvSpPr>
          <p:cNvPr id="2" name="object 2"/>
          <p:cNvSpPr txBox="1">
            <a:spLocks noGrp="1"/>
          </p:cNvSpPr>
          <p:nvPr>
            <p:ph type="title"/>
          </p:nvPr>
        </p:nvSpPr>
        <p:spPr>
          <a:xfrm>
            <a:off x="3592512" y="66349"/>
            <a:ext cx="7848600" cy="850554"/>
          </a:xfrm>
          <a:prstGeom prst="rect">
            <a:avLst/>
          </a:prstGeom>
        </p:spPr>
        <p:txBody>
          <a:bodyPr vert="horz" wrap="square" lIns="0" tIns="0" rIns="0" bIns="0" rtlCol="0">
            <a:spAutoFit/>
          </a:bodyPr>
          <a:lstStyle/>
          <a:p>
            <a:pPr marL="15954"/>
            <a:r>
              <a:rPr lang="en-US" spc="-19" dirty="0"/>
              <a:t>How Do AI A</a:t>
            </a:r>
            <a:r>
              <a:rPr spc="-19" dirty="0"/>
              <a:t>gent</a:t>
            </a:r>
            <a:r>
              <a:rPr lang="en-US" spc="-126" dirty="0"/>
              <a:t>s Work?</a:t>
            </a:r>
            <a:endParaRPr spc="-50" dirty="0"/>
          </a:p>
        </p:txBody>
      </p:sp>
      <p:sp>
        <p:nvSpPr>
          <p:cNvPr id="5" name="object 3">
            <a:extLst>
              <a:ext uri="{FF2B5EF4-FFF2-40B4-BE49-F238E27FC236}">
                <a16:creationId xmlns:a16="http://schemas.microsoft.com/office/drawing/2014/main" id="{B39003CC-D39B-45D7-9A76-0423A8664B51}"/>
              </a:ext>
            </a:extLst>
          </p:cNvPr>
          <p:cNvSpPr txBox="1"/>
          <p:nvPr/>
        </p:nvSpPr>
        <p:spPr>
          <a:xfrm>
            <a:off x="392112" y="1111250"/>
            <a:ext cx="12649200" cy="1292662"/>
          </a:xfrm>
          <a:prstGeom prst="rect">
            <a:avLst/>
          </a:prstGeom>
        </p:spPr>
        <p:txBody>
          <a:bodyPr vert="horz" wrap="square" lIns="0" tIns="0" rIns="0" bIns="0" rtlCol="0">
            <a:spAutoFit/>
          </a:bodyPr>
          <a:lstStyle/>
          <a:p>
            <a:pPr algn="just"/>
            <a:r>
              <a:rPr lang="en-US" sz="2800" b="0" i="0" dirty="0">
                <a:solidFill>
                  <a:srgbClr val="1A1620"/>
                </a:solidFill>
                <a:effectLst/>
                <a:latin typeface="Nunito Sans" pitchFamily="2" charset="0"/>
              </a:rPr>
              <a:t>AI is a rational agent, and a human can also be a rational agent, as can an enterprise, a machine, or software. An AI agent considers past and present relevant factors to arrive at an optimal, desirable outcome.</a:t>
            </a:r>
          </a:p>
        </p:txBody>
      </p:sp>
      <p:pic>
        <p:nvPicPr>
          <p:cNvPr id="15362" name="Picture 2" descr="Structure of an AI Agent">
            <a:extLst>
              <a:ext uri="{FF2B5EF4-FFF2-40B4-BE49-F238E27FC236}">
                <a16:creationId xmlns:a16="http://schemas.microsoft.com/office/drawing/2014/main" id="{0817AE72-C44F-4447-80D3-27C8B57E64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0912" y="2631823"/>
            <a:ext cx="10374313" cy="4441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65250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xfrm>
            <a:off x="14503158" y="7551634"/>
            <a:ext cx="320675" cy="230896"/>
          </a:xfrm>
          <a:prstGeom prst="rect">
            <a:avLst/>
          </a:prstGeom>
        </p:spPr>
        <p:txBody>
          <a:bodyPr vert="horz" wrap="square" lIns="0" tIns="12763" rIns="0" bIns="0" rtlCol="0">
            <a:spAutoFit/>
          </a:bodyPr>
          <a:lstStyle/>
          <a:p>
            <a:pPr marL="31907">
              <a:lnSpc>
                <a:spcPts val="1652"/>
              </a:lnSpc>
              <a:spcBef>
                <a:spcPts val="100"/>
              </a:spcBef>
            </a:pPr>
            <a:fld id="{81D60167-4931-47E6-BA6A-407CBD079E47}" type="slidenum">
              <a:rPr dirty="0"/>
              <a:pPr marL="31907">
                <a:lnSpc>
                  <a:spcPts val="1652"/>
                </a:lnSpc>
                <a:spcBef>
                  <a:spcPts val="100"/>
                </a:spcBef>
              </a:pPr>
              <a:t>38</a:t>
            </a:fld>
            <a:endParaRPr dirty="0"/>
          </a:p>
        </p:txBody>
      </p:sp>
      <p:sp>
        <p:nvSpPr>
          <p:cNvPr id="2" name="object 2"/>
          <p:cNvSpPr txBox="1">
            <a:spLocks noGrp="1"/>
          </p:cNvSpPr>
          <p:nvPr>
            <p:ph type="title"/>
          </p:nvPr>
        </p:nvSpPr>
        <p:spPr>
          <a:xfrm>
            <a:off x="3592512" y="66349"/>
            <a:ext cx="7848600" cy="850554"/>
          </a:xfrm>
          <a:prstGeom prst="rect">
            <a:avLst/>
          </a:prstGeom>
        </p:spPr>
        <p:txBody>
          <a:bodyPr vert="horz" wrap="square" lIns="0" tIns="0" rIns="0" bIns="0" rtlCol="0">
            <a:spAutoFit/>
          </a:bodyPr>
          <a:lstStyle/>
          <a:p>
            <a:pPr marL="15954"/>
            <a:r>
              <a:rPr lang="en-US" spc="-19" dirty="0"/>
              <a:t>How Do AI A</a:t>
            </a:r>
            <a:r>
              <a:rPr spc="-19" dirty="0"/>
              <a:t>gent</a:t>
            </a:r>
            <a:r>
              <a:rPr lang="en-US" spc="-126" dirty="0"/>
              <a:t>s Work?</a:t>
            </a:r>
            <a:endParaRPr spc="-50" dirty="0"/>
          </a:p>
        </p:txBody>
      </p:sp>
      <p:sp>
        <p:nvSpPr>
          <p:cNvPr id="5" name="object 3">
            <a:extLst>
              <a:ext uri="{FF2B5EF4-FFF2-40B4-BE49-F238E27FC236}">
                <a16:creationId xmlns:a16="http://schemas.microsoft.com/office/drawing/2014/main" id="{B39003CC-D39B-45D7-9A76-0423A8664B51}"/>
              </a:ext>
            </a:extLst>
          </p:cNvPr>
          <p:cNvSpPr txBox="1"/>
          <p:nvPr/>
        </p:nvSpPr>
        <p:spPr>
          <a:xfrm>
            <a:off x="582612" y="1111250"/>
            <a:ext cx="12268200" cy="5187304"/>
          </a:xfrm>
          <a:prstGeom prst="rect">
            <a:avLst/>
          </a:prstGeom>
        </p:spPr>
        <p:txBody>
          <a:bodyPr vert="horz" wrap="square" lIns="0" tIns="0" rIns="0" bIns="0" rtlCol="0">
            <a:spAutoFit/>
          </a:bodyPr>
          <a:lstStyle/>
          <a:p>
            <a:pPr algn="just"/>
            <a:endParaRPr lang="en-US" sz="2800" b="0" i="0" dirty="0">
              <a:solidFill>
                <a:srgbClr val="1A1620"/>
              </a:solidFill>
              <a:effectLst/>
              <a:latin typeface="Nunito Sans" pitchFamily="2" charset="0"/>
            </a:endParaRPr>
          </a:p>
          <a:p>
            <a:pPr algn="just">
              <a:buFont typeface="Arial" panose="020B0604020202020204" pitchFamily="34" charset="0"/>
              <a:buChar char="•"/>
            </a:pPr>
            <a:r>
              <a:rPr lang="en-US" sz="2800" b="1" i="0" dirty="0">
                <a:solidFill>
                  <a:srgbClr val="1A1620"/>
                </a:solidFill>
                <a:effectLst/>
                <a:latin typeface="Nunito Sans" pitchFamily="2" charset="0"/>
              </a:rPr>
              <a:t>Sensor:</a:t>
            </a:r>
            <a:r>
              <a:rPr lang="en-US" sz="2800" b="0" i="0" dirty="0">
                <a:solidFill>
                  <a:srgbClr val="1A1620"/>
                </a:solidFill>
                <a:effectLst/>
                <a:latin typeface="Nunito Sans" pitchFamily="2" charset="0"/>
              </a:rPr>
              <a:t> An electronic device that picks up on environmental changes and sends that information to other electronic devices. Through sensors, an agent can observe its surroundings.</a:t>
            </a:r>
          </a:p>
          <a:p>
            <a:pPr algn="just">
              <a:buFont typeface="Arial" panose="020B0604020202020204" pitchFamily="34" charset="0"/>
              <a:buChar char="•"/>
            </a:pPr>
            <a:endParaRPr lang="en-US" sz="2800" b="0" i="0" dirty="0">
              <a:solidFill>
                <a:srgbClr val="1A1620"/>
              </a:solidFill>
              <a:effectLst/>
              <a:latin typeface="Nunito Sans" pitchFamily="2" charset="0"/>
            </a:endParaRPr>
          </a:p>
          <a:p>
            <a:pPr algn="just">
              <a:buFont typeface="Arial" panose="020B0604020202020204" pitchFamily="34" charset="0"/>
              <a:buChar char="•"/>
            </a:pPr>
            <a:r>
              <a:rPr lang="en-US" sz="2800" b="1" i="0" dirty="0">
                <a:solidFill>
                  <a:srgbClr val="1A1620"/>
                </a:solidFill>
                <a:effectLst/>
                <a:latin typeface="Nunito Sans" pitchFamily="2" charset="0"/>
              </a:rPr>
              <a:t>Actuators:</a:t>
            </a:r>
            <a:r>
              <a:rPr lang="en-US" sz="2800" b="0" i="0" dirty="0">
                <a:solidFill>
                  <a:srgbClr val="1A1620"/>
                </a:solidFill>
                <a:effectLst/>
                <a:latin typeface="Nunito Sans" pitchFamily="2" charset="0"/>
              </a:rPr>
              <a:t> Parts of machines that turn energy into action. Actuators are limited to the movement and control of the AI system. Electric motors, gears, rails, and other mechanisms can all function as actuators.</a:t>
            </a:r>
          </a:p>
          <a:p>
            <a:pPr algn="just">
              <a:buFont typeface="Arial" panose="020B0604020202020204" pitchFamily="34" charset="0"/>
              <a:buChar char="•"/>
            </a:pPr>
            <a:endParaRPr lang="en-US" sz="2800" b="0" i="0" dirty="0">
              <a:solidFill>
                <a:srgbClr val="1A1620"/>
              </a:solidFill>
              <a:effectLst/>
              <a:latin typeface="Nunito Sans" pitchFamily="2" charset="0"/>
            </a:endParaRPr>
          </a:p>
          <a:p>
            <a:pPr algn="just">
              <a:buFont typeface="Arial" panose="020B0604020202020204" pitchFamily="34" charset="0"/>
              <a:buChar char="•"/>
            </a:pPr>
            <a:r>
              <a:rPr lang="en-US" sz="2800" b="1" i="0" dirty="0">
                <a:solidFill>
                  <a:srgbClr val="1A1620"/>
                </a:solidFill>
                <a:effectLst/>
                <a:latin typeface="Nunito Sans" pitchFamily="2" charset="0"/>
              </a:rPr>
              <a:t>Effectors:</a:t>
            </a:r>
            <a:r>
              <a:rPr lang="en-US" sz="2800" b="0" i="0" dirty="0">
                <a:solidFill>
                  <a:srgbClr val="1A1620"/>
                </a:solidFill>
                <a:effectLst/>
                <a:latin typeface="Nunito Sans" pitchFamily="2" charset="0"/>
              </a:rPr>
              <a:t> Devices that have an impact on the environment. Effectors include legs, wheels, arms, fingers, fins, wings, and display screens.</a:t>
            </a:r>
          </a:p>
          <a:p>
            <a:pPr algn="just"/>
            <a:endParaRPr lang="en-US" sz="2800" dirty="0"/>
          </a:p>
        </p:txBody>
      </p:sp>
    </p:spTree>
    <p:extLst>
      <p:ext uri="{BB962C8B-B14F-4D97-AF65-F5344CB8AC3E}">
        <p14:creationId xmlns:p14="http://schemas.microsoft.com/office/powerpoint/2010/main" val="11958229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xfrm>
            <a:off x="14503158" y="7551634"/>
            <a:ext cx="320675" cy="230896"/>
          </a:xfrm>
          <a:prstGeom prst="rect">
            <a:avLst/>
          </a:prstGeom>
        </p:spPr>
        <p:txBody>
          <a:bodyPr vert="horz" wrap="square" lIns="0" tIns="12763" rIns="0" bIns="0" rtlCol="0">
            <a:spAutoFit/>
          </a:bodyPr>
          <a:lstStyle/>
          <a:p>
            <a:pPr marL="31907">
              <a:lnSpc>
                <a:spcPts val="1652"/>
              </a:lnSpc>
              <a:spcBef>
                <a:spcPts val="100"/>
              </a:spcBef>
            </a:pPr>
            <a:fld id="{81D60167-4931-47E6-BA6A-407CBD079E47}" type="slidenum">
              <a:rPr dirty="0"/>
              <a:pPr marL="31907">
                <a:lnSpc>
                  <a:spcPts val="1652"/>
                </a:lnSpc>
                <a:spcBef>
                  <a:spcPts val="100"/>
                </a:spcBef>
              </a:pPr>
              <a:t>39</a:t>
            </a:fld>
            <a:endParaRPr dirty="0"/>
          </a:p>
        </p:txBody>
      </p:sp>
      <p:sp>
        <p:nvSpPr>
          <p:cNvPr id="2" name="object 2"/>
          <p:cNvSpPr txBox="1">
            <a:spLocks noGrp="1"/>
          </p:cNvSpPr>
          <p:nvPr>
            <p:ph type="title"/>
          </p:nvPr>
        </p:nvSpPr>
        <p:spPr>
          <a:xfrm>
            <a:off x="3592512" y="66349"/>
            <a:ext cx="7848600" cy="850554"/>
          </a:xfrm>
          <a:prstGeom prst="rect">
            <a:avLst/>
          </a:prstGeom>
        </p:spPr>
        <p:txBody>
          <a:bodyPr vert="horz" wrap="square" lIns="0" tIns="0" rIns="0" bIns="0" rtlCol="0">
            <a:spAutoFit/>
          </a:bodyPr>
          <a:lstStyle/>
          <a:p>
            <a:pPr marL="15954"/>
            <a:r>
              <a:rPr lang="en-US" spc="-19" dirty="0"/>
              <a:t>AI A</a:t>
            </a:r>
            <a:r>
              <a:rPr spc="-19" dirty="0"/>
              <a:t>gent</a:t>
            </a:r>
            <a:r>
              <a:rPr lang="en-US" spc="-126" dirty="0"/>
              <a:t> Architecture?</a:t>
            </a:r>
            <a:endParaRPr spc="-50" dirty="0"/>
          </a:p>
        </p:txBody>
      </p:sp>
      <p:pic>
        <p:nvPicPr>
          <p:cNvPr id="13314" name="Picture 2" descr="Architectural component of AI Agents">
            <a:extLst>
              <a:ext uri="{FF2B5EF4-FFF2-40B4-BE49-F238E27FC236}">
                <a16:creationId xmlns:a16="http://schemas.microsoft.com/office/drawing/2014/main" id="{BF05134A-661A-49A5-BB9C-7B03DDC81C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9913" y="1454150"/>
            <a:ext cx="9753600"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6527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6548A-6FE3-7A7F-FED1-4880F14AEB0E}"/>
              </a:ext>
            </a:extLst>
          </p:cNvPr>
          <p:cNvSpPr>
            <a:spLocks noGrp="1"/>
          </p:cNvSpPr>
          <p:nvPr>
            <p:ph type="title"/>
          </p:nvPr>
        </p:nvSpPr>
        <p:spPr>
          <a:xfrm>
            <a:off x="3973512" y="0"/>
            <a:ext cx="5714790" cy="850554"/>
          </a:xfrm>
        </p:spPr>
        <p:txBody>
          <a:bodyPr/>
          <a:lstStyle/>
          <a:p>
            <a:r>
              <a:rPr lang="en-US" dirty="0"/>
              <a:t>AI Entities </a:t>
            </a:r>
          </a:p>
        </p:txBody>
      </p:sp>
      <p:sp>
        <p:nvSpPr>
          <p:cNvPr id="3" name="Text Placeholder 2">
            <a:extLst>
              <a:ext uri="{FF2B5EF4-FFF2-40B4-BE49-F238E27FC236}">
                <a16:creationId xmlns:a16="http://schemas.microsoft.com/office/drawing/2014/main" id="{9142CDA7-9E23-9F30-0224-2C5B3C87AB30}"/>
              </a:ext>
            </a:extLst>
          </p:cNvPr>
          <p:cNvSpPr>
            <a:spLocks noGrp="1"/>
          </p:cNvSpPr>
          <p:nvPr>
            <p:ph type="body" idx="1"/>
          </p:nvPr>
        </p:nvSpPr>
        <p:spPr>
          <a:xfrm>
            <a:off x="163512" y="917337"/>
            <a:ext cx="13106400" cy="5419945"/>
          </a:xfrm>
        </p:spPr>
        <p:txBody>
          <a:bodyPr/>
          <a:lstStyle/>
          <a:p>
            <a:pPr marL="465138" indent="-233363">
              <a:buFont typeface="Arial" panose="020B0604020202020204" pitchFamily="34" charset="0"/>
              <a:buChar char="•"/>
            </a:pPr>
            <a:r>
              <a:rPr lang="en-US" sz="3800" dirty="0"/>
              <a:t>When creating artificial intelligence, the purpose is to produce entities that can operate independently of human direction.</a:t>
            </a:r>
          </a:p>
          <a:p>
            <a:pPr marL="1613808" lvl="4" indent="-233363"/>
            <a:r>
              <a:rPr lang="en-US" sz="2000" dirty="0"/>
              <a:t> </a:t>
            </a:r>
            <a:r>
              <a:rPr lang="en-US" sz="3600" dirty="0"/>
              <a:t>– An entity may act on a human’s behalf though </a:t>
            </a:r>
          </a:p>
          <a:p>
            <a:pPr marL="465138" lvl="2" indent="-233363"/>
            <a:endParaRPr lang="en-US" sz="2000" dirty="0"/>
          </a:p>
          <a:p>
            <a:pPr marL="465138" indent="-233363">
              <a:buFont typeface="Arial" panose="020B0604020202020204" pitchFamily="34" charset="0"/>
              <a:buChar char="•"/>
            </a:pPr>
            <a:r>
              <a:rPr lang="en-US" dirty="0"/>
              <a:t> </a:t>
            </a:r>
            <a:r>
              <a:rPr lang="en-US" sz="3800" dirty="0"/>
              <a:t>These entities need to have the following properties: </a:t>
            </a:r>
            <a:endParaRPr lang="en-US" dirty="0"/>
          </a:p>
          <a:p>
            <a:pPr marL="1613808" lvl="4" indent="-233363"/>
            <a:r>
              <a:rPr lang="en-US" sz="3600" dirty="0"/>
              <a:t>– </a:t>
            </a:r>
            <a:r>
              <a:rPr lang="en-US" sz="3600" i="1" spc="31" dirty="0">
                <a:solidFill>
                  <a:srgbClr val="C00000"/>
                </a:solidFill>
                <a:latin typeface="Calibri"/>
                <a:cs typeface="Calibri"/>
              </a:rPr>
              <a:t>Autonomy</a:t>
            </a:r>
            <a:r>
              <a:rPr lang="en-US" sz="3600" dirty="0"/>
              <a:t> = needs no direct involvement to perform duties. </a:t>
            </a:r>
          </a:p>
          <a:p>
            <a:pPr marL="3889375" lvl="4" indent="-2509838"/>
            <a:r>
              <a:rPr lang="en-US" sz="3600" dirty="0"/>
              <a:t>– </a:t>
            </a:r>
            <a:r>
              <a:rPr lang="en-US" sz="3600" i="1" spc="31" dirty="0">
                <a:solidFill>
                  <a:srgbClr val="C00000"/>
                </a:solidFill>
                <a:latin typeface="Calibri"/>
                <a:cs typeface="Calibri"/>
              </a:rPr>
              <a:t>Responsive (</a:t>
            </a:r>
            <a:r>
              <a:rPr lang="en-US" sz="3600" dirty="0">
                <a:solidFill>
                  <a:srgbClr val="FF0000"/>
                </a:solidFill>
              </a:rPr>
              <a:t>reactivity)</a:t>
            </a:r>
            <a:r>
              <a:rPr lang="en-US" sz="3600" dirty="0"/>
              <a:t> = must be able to perceive and react to its environment. </a:t>
            </a:r>
          </a:p>
          <a:p>
            <a:pPr marL="1613808" lvl="4" indent="-233363"/>
            <a:r>
              <a:rPr lang="en-US" sz="3600" dirty="0"/>
              <a:t>– </a:t>
            </a:r>
            <a:r>
              <a:rPr lang="en-US" sz="3600" i="1" spc="31" dirty="0">
                <a:solidFill>
                  <a:srgbClr val="C00000"/>
                </a:solidFill>
                <a:latin typeface="Calibri"/>
                <a:cs typeface="Calibri"/>
              </a:rPr>
              <a:t>proactivity</a:t>
            </a:r>
            <a:r>
              <a:rPr lang="en-US" sz="3600" dirty="0"/>
              <a:t> = must exhibit goal-directed behavior. </a:t>
            </a:r>
          </a:p>
          <a:p>
            <a:pPr marL="1613808" lvl="4" indent="-233363"/>
            <a:r>
              <a:rPr lang="en-US" sz="3600" dirty="0"/>
              <a:t>– </a:t>
            </a:r>
            <a:r>
              <a:rPr lang="en-US" sz="3600" i="1" spc="31" dirty="0">
                <a:solidFill>
                  <a:srgbClr val="C00000"/>
                </a:solidFill>
                <a:latin typeface="Calibri"/>
                <a:cs typeface="Calibri"/>
              </a:rPr>
              <a:t>Sociability</a:t>
            </a:r>
            <a:r>
              <a:rPr lang="en-US" sz="3600" dirty="0">
                <a:solidFill>
                  <a:srgbClr val="FF0000"/>
                </a:solidFill>
              </a:rPr>
              <a:t> </a:t>
            </a:r>
            <a:r>
              <a:rPr lang="en-US" sz="3600" dirty="0"/>
              <a:t>= interacts with humans and other agents.</a:t>
            </a:r>
          </a:p>
        </p:txBody>
      </p:sp>
    </p:spTree>
    <p:extLst>
      <p:ext uri="{BB962C8B-B14F-4D97-AF65-F5344CB8AC3E}">
        <p14:creationId xmlns:p14="http://schemas.microsoft.com/office/powerpoint/2010/main" val="39045604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xfrm>
            <a:off x="14503158" y="7551634"/>
            <a:ext cx="320675" cy="230896"/>
          </a:xfrm>
          <a:prstGeom prst="rect">
            <a:avLst/>
          </a:prstGeom>
        </p:spPr>
        <p:txBody>
          <a:bodyPr vert="horz" wrap="square" lIns="0" tIns="12763" rIns="0" bIns="0" rtlCol="0">
            <a:spAutoFit/>
          </a:bodyPr>
          <a:lstStyle/>
          <a:p>
            <a:pPr marL="31907">
              <a:lnSpc>
                <a:spcPts val="1652"/>
              </a:lnSpc>
              <a:spcBef>
                <a:spcPts val="100"/>
              </a:spcBef>
            </a:pPr>
            <a:fld id="{81D60167-4931-47E6-BA6A-407CBD079E47}" type="slidenum">
              <a:rPr dirty="0"/>
              <a:pPr marL="31907">
                <a:lnSpc>
                  <a:spcPts val="1652"/>
                </a:lnSpc>
                <a:spcBef>
                  <a:spcPts val="100"/>
                </a:spcBef>
              </a:pPr>
              <a:t>40</a:t>
            </a:fld>
            <a:endParaRPr dirty="0"/>
          </a:p>
        </p:txBody>
      </p:sp>
      <p:pic>
        <p:nvPicPr>
          <p:cNvPr id="16386" name="Picture 2" descr="Autonomous AI Agent Workflow">
            <a:extLst>
              <a:ext uri="{FF2B5EF4-FFF2-40B4-BE49-F238E27FC236}">
                <a16:creationId xmlns:a16="http://schemas.microsoft.com/office/drawing/2014/main" id="{4CC06767-A49D-4E74-B09F-97886301F8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38" t="6085" r="3001" b="8726"/>
          <a:stretch/>
        </p:blipFill>
        <p:spPr bwMode="auto">
          <a:xfrm>
            <a:off x="544512" y="654050"/>
            <a:ext cx="12649200" cy="640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8316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xfrm>
            <a:off x="14503158" y="7551634"/>
            <a:ext cx="320675" cy="230896"/>
          </a:xfrm>
          <a:prstGeom prst="rect">
            <a:avLst/>
          </a:prstGeom>
        </p:spPr>
        <p:txBody>
          <a:bodyPr vert="horz" wrap="square" lIns="0" tIns="12763" rIns="0" bIns="0" rtlCol="0">
            <a:spAutoFit/>
          </a:bodyPr>
          <a:lstStyle/>
          <a:p>
            <a:pPr marL="31907">
              <a:lnSpc>
                <a:spcPts val="1652"/>
              </a:lnSpc>
              <a:spcBef>
                <a:spcPts val="100"/>
              </a:spcBef>
            </a:pPr>
            <a:fld id="{81D60167-4931-47E6-BA6A-407CBD079E47}" type="slidenum">
              <a:rPr dirty="0"/>
              <a:pPr marL="31907">
                <a:lnSpc>
                  <a:spcPts val="1652"/>
                </a:lnSpc>
                <a:spcBef>
                  <a:spcPts val="100"/>
                </a:spcBef>
              </a:pPr>
              <a:t>41</a:t>
            </a:fld>
            <a:endParaRPr dirty="0"/>
          </a:p>
        </p:txBody>
      </p:sp>
      <p:sp>
        <p:nvSpPr>
          <p:cNvPr id="2" name="object 2"/>
          <p:cNvSpPr txBox="1">
            <a:spLocks noGrp="1"/>
          </p:cNvSpPr>
          <p:nvPr>
            <p:ph type="title"/>
          </p:nvPr>
        </p:nvSpPr>
        <p:spPr>
          <a:xfrm>
            <a:off x="4969264" y="66349"/>
            <a:ext cx="3493169" cy="850554"/>
          </a:xfrm>
          <a:prstGeom prst="rect">
            <a:avLst/>
          </a:prstGeom>
        </p:spPr>
        <p:txBody>
          <a:bodyPr vert="horz" wrap="square" lIns="0" tIns="0" rIns="0" bIns="0" rtlCol="0">
            <a:spAutoFit/>
          </a:bodyPr>
          <a:lstStyle/>
          <a:p>
            <a:pPr marL="15954"/>
            <a:r>
              <a:rPr spc="-19" dirty="0"/>
              <a:t>Agent</a:t>
            </a:r>
            <a:r>
              <a:rPr spc="-126" dirty="0"/>
              <a:t> </a:t>
            </a:r>
            <a:r>
              <a:rPr spc="-50" dirty="0"/>
              <a:t>Types</a:t>
            </a:r>
          </a:p>
        </p:txBody>
      </p:sp>
      <p:sp>
        <p:nvSpPr>
          <p:cNvPr id="3" name="object 3"/>
          <p:cNvSpPr txBox="1"/>
          <p:nvPr/>
        </p:nvSpPr>
        <p:spPr>
          <a:xfrm>
            <a:off x="1450410" y="1409689"/>
            <a:ext cx="10981301" cy="5177123"/>
          </a:xfrm>
          <a:prstGeom prst="rect">
            <a:avLst/>
          </a:prstGeom>
        </p:spPr>
        <p:txBody>
          <a:bodyPr vert="horz" wrap="square" lIns="0" tIns="0" rIns="0" bIns="0" rtlCol="0">
            <a:spAutoFit/>
          </a:bodyPr>
          <a:lstStyle/>
          <a:p>
            <a:pPr marL="446705" marR="6381" indent="-430751">
              <a:buFont typeface="Arial"/>
              <a:buChar char="•"/>
              <a:tabLst>
                <a:tab pos="446705" algn="l"/>
              </a:tabLst>
            </a:pPr>
            <a:r>
              <a:rPr lang="en-US" sz="4522" spc="-19" dirty="0">
                <a:latin typeface="Calibri"/>
                <a:cs typeface="Calibri"/>
              </a:rPr>
              <a:t>B</a:t>
            </a:r>
            <a:r>
              <a:rPr sz="4522" spc="-6" dirty="0">
                <a:latin typeface="Calibri"/>
                <a:cs typeface="Calibri"/>
              </a:rPr>
              <a:t>asic types </a:t>
            </a:r>
            <a:r>
              <a:rPr sz="4522" dirty="0">
                <a:latin typeface="Calibri"/>
                <a:cs typeface="Calibri"/>
              </a:rPr>
              <a:t>in </a:t>
            </a:r>
            <a:r>
              <a:rPr sz="4522" spc="-13" dirty="0">
                <a:latin typeface="Calibri"/>
                <a:cs typeface="Calibri"/>
              </a:rPr>
              <a:t>order </a:t>
            </a:r>
            <a:r>
              <a:rPr sz="4522" spc="-6" dirty="0">
                <a:latin typeface="Calibri"/>
                <a:cs typeface="Calibri"/>
              </a:rPr>
              <a:t>of </a:t>
            </a:r>
            <a:r>
              <a:rPr sz="4522" spc="-13" dirty="0">
                <a:latin typeface="Calibri"/>
                <a:cs typeface="Calibri"/>
              </a:rPr>
              <a:t>increasing  </a:t>
            </a:r>
            <a:r>
              <a:rPr sz="4522" spc="-19" dirty="0">
                <a:latin typeface="Calibri"/>
                <a:cs typeface="Calibri"/>
              </a:rPr>
              <a:t>generality:</a:t>
            </a:r>
            <a:endParaRPr sz="4522" dirty="0">
              <a:latin typeface="Calibri"/>
              <a:cs typeface="Calibri"/>
            </a:endParaRPr>
          </a:p>
          <a:p>
            <a:pPr marL="1237213" lvl="1" indent="-646923">
              <a:spcBef>
                <a:spcPts val="999"/>
              </a:spcBef>
              <a:buAutoNum type="arabicPeriod"/>
              <a:tabLst>
                <a:tab pos="1237213" algn="l"/>
                <a:tab pos="1238009" algn="l"/>
              </a:tabLst>
            </a:pPr>
            <a:r>
              <a:rPr sz="4020" spc="50" dirty="0">
                <a:latin typeface="Calibri"/>
                <a:cs typeface="Calibri"/>
              </a:rPr>
              <a:t>Simple </a:t>
            </a:r>
            <a:r>
              <a:rPr sz="4020" spc="19" dirty="0">
                <a:latin typeface="Calibri"/>
                <a:cs typeface="Calibri"/>
              </a:rPr>
              <a:t>reflex</a:t>
            </a:r>
            <a:r>
              <a:rPr sz="4020" spc="-157" dirty="0">
                <a:latin typeface="Calibri"/>
                <a:cs typeface="Calibri"/>
              </a:rPr>
              <a:t> </a:t>
            </a:r>
            <a:r>
              <a:rPr sz="4020" spc="25" dirty="0">
                <a:latin typeface="Calibri"/>
                <a:cs typeface="Calibri"/>
              </a:rPr>
              <a:t>agents</a:t>
            </a:r>
            <a:endParaRPr sz="4020" dirty="0">
              <a:latin typeface="Calibri"/>
              <a:cs typeface="Calibri"/>
            </a:endParaRPr>
          </a:p>
          <a:p>
            <a:pPr marL="1237213" lvl="1" indent="-646923">
              <a:spcBef>
                <a:spcPts val="961"/>
              </a:spcBef>
              <a:buAutoNum type="arabicPeriod"/>
              <a:tabLst>
                <a:tab pos="1237213" algn="l"/>
                <a:tab pos="1238009" algn="l"/>
              </a:tabLst>
            </a:pPr>
            <a:r>
              <a:rPr sz="4020" spc="25" dirty="0">
                <a:latin typeface="Calibri"/>
                <a:cs typeface="Calibri"/>
              </a:rPr>
              <a:t>Reflex agents </a:t>
            </a:r>
            <a:r>
              <a:rPr sz="4020" spc="69" dirty="0">
                <a:latin typeface="Calibri"/>
                <a:cs typeface="Calibri"/>
              </a:rPr>
              <a:t>with</a:t>
            </a:r>
            <a:r>
              <a:rPr sz="4020" spc="-126" dirty="0">
                <a:latin typeface="Calibri"/>
                <a:cs typeface="Calibri"/>
              </a:rPr>
              <a:t> </a:t>
            </a:r>
            <a:r>
              <a:rPr sz="4020" spc="38" dirty="0">
                <a:latin typeface="Calibri"/>
                <a:cs typeface="Calibri"/>
              </a:rPr>
              <a:t>state/model</a:t>
            </a:r>
            <a:endParaRPr sz="4020" dirty="0">
              <a:latin typeface="Calibri"/>
              <a:cs typeface="Calibri"/>
            </a:endParaRPr>
          </a:p>
          <a:p>
            <a:pPr marL="1237213" lvl="1" indent="-646923">
              <a:spcBef>
                <a:spcPts val="961"/>
              </a:spcBef>
              <a:buAutoNum type="arabicPeriod"/>
              <a:tabLst>
                <a:tab pos="1237213" algn="l"/>
                <a:tab pos="1238009" algn="l"/>
              </a:tabLst>
            </a:pPr>
            <a:r>
              <a:rPr sz="4020" spc="38" dirty="0">
                <a:latin typeface="Calibri"/>
                <a:cs typeface="Calibri"/>
              </a:rPr>
              <a:t>Goal-based</a:t>
            </a:r>
            <a:r>
              <a:rPr sz="4020" spc="-151" dirty="0">
                <a:latin typeface="Calibri"/>
                <a:cs typeface="Calibri"/>
              </a:rPr>
              <a:t> </a:t>
            </a:r>
            <a:r>
              <a:rPr sz="4020" spc="25" dirty="0">
                <a:latin typeface="Calibri"/>
                <a:cs typeface="Calibri"/>
              </a:rPr>
              <a:t>agents</a:t>
            </a:r>
            <a:endParaRPr sz="4020" dirty="0">
              <a:latin typeface="Calibri"/>
              <a:cs typeface="Calibri"/>
            </a:endParaRPr>
          </a:p>
          <a:p>
            <a:pPr marL="1237213" lvl="1" indent="-646923">
              <a:spcBef>
                <a:spcPts val="961"/>
              </a:spcBef>
              <a:buAutoNum type="arabicPeriod"/>
              <a:tabLst>
                <a:tab pos="1237213" algn="l"/>
                <a:tab pos="1238009" algn="l"/>
              </a:tabLst>
            </a:pPr>
            <a:r>
              <a:rPr sz="4020" spc="44" dirty="0">
                <a:latin typeface="Calibri"/>
                <a:cs typeface="Calibri"/>
              </a:rPr>
              <a:t>Utility-based</a:t>
            </a:r>
            <a:r>
              <a:rPr sz="4020" spc="-113" dirty="0">
                <a:latin typeface="Calibri"/>
                <a:cs typeface="Calibri"/>
              </a:rPr>
              <a:t> </a:t>
            </a:r>
            <a:r>
              <a:rPr sz="4020" spc="25" dirty="0">
                <a:latin typeface="Calibri"/>
                <a:cs typeface="Calibri"/>
              </a:rPr>
              <a:t>agents</a:t>
            </a:r>
            <a:endParaRPr sz="4020" dirty="0">
              <a:latin typeface="Calibri"/>
              <a:cs typeface="Calibri"/>
            </a:endParaRPr>
          </a:p>
          <a:p>
            <a:pPr marL="1237213" lvl="1" indent="-646923">
              <a:spcBef>
                <a:spcPts val="961"/>
              </a:spcBef>
              <a:buAutoNum type="arabicPeriod"/>
              <a:tabLst>
                <a:tab pos="1237213" algn="l"/>
                <a:tab pos="1238009" algn="l"/>
              </a:tabLst>
            </a:pPr>
            <a:r>
              <a:rPr sz="4020" spc="31" dirty="0">
                <a:latin typeface="Calibri"/>
                <a:cs typeface="Calibri"/>
              </a:rPr>
              <a:t>Learning </a:t>
            </a:r>
            <a:r>
              <a:rPr sz="4020" spc="38" dirty="0">
                <a:latin typeface="Calibri"/>
                <a:cs typeface="Calibri"/>
              </a:rPr>
              <a:t>based</a:t>
            </a:r>
            <a:r>
              <a:rPr sz="4020" spc="-157" dirty="0">
                <a:latin typeface="Calibri"/>
                <a:cs typeface="Calibri"/>
              </a:rPr>
              <a:t> </a:t>
            </a:r>
            <a:r>
              <a:rPr sz="4020" spc="31" dirty="0">
                <a:latin typeface="Calibri"/>
                <a:cs typeface="Calibri"/>
              </a:rPr>
              <a:t>Agents</a:t>
            </a:r>
            <a:endParaRPr lang="en-US" sz="4020" spc="31" dirty="0">
              <a:latin typeface="Calibri"/>
              <a:cs typeface="Calibri"/>
            </a:endParaRPr>
          </a:p>
          <a:p>
            <a:pPr marL="1237213" lvl="1" indent="-646923">
              <a:spcBef>
                <a:spcPts val="961"/>
              </a:spcBef>
              <a:buAutoNum type="arabicPeriod"/>
              <a:tabLst>
                <a:tab pos="1237213" algn="l"/>
                <a:tab pos="1238009" algn="l"/>
              </a:tabLst>
            </a:pPr>
            <a:r>
              <a:rPr lang="en-US" sz="4020" spc="31" dirty="0">
                <a:latin typeface="Calibri"/>
                <a:cs typeface="Calibri"/>
              </a:rPr>
              <a:t>Multi Agent</a:t>
            </a:r>
            <a:endParaRPr sz="4020" dirty="0">
              <a:latin typeface="Calibri"/>
              <a:cs typeface="Calibri"/>
            </a:endParaRPr>
          </a:p>
        </p:txBody>
      </p:sp>
    </p:spTree>
    <p:extLst>
      <p:ext uri="{BB962C8B-B14F-4D97-AF65-F5344CB8AC3E}">
        <p14:creationId xmlns:p14="http://schemas.microsoft.com/office/powerpoint/2010/main" val="4188160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01913" y="8913"/>
            <a:ext cx="7092504" cy="850554"/>
          </a:xfrm>
          <a:prstGeom prst="rect">
            <a:avLst/>
          </a:prstGeom>
        </p:spPr>
        <p:txBody>
          <a:bodyPr vert="horz" wrap="square" lIns="0" tIns="0" rIns="0" bIns="0" rtlCol="0">
            <a:spAutoFit/>
          </a:bodyPr>
          <a:lstStyle/>
          <a:p>
            <a:pPr marL="15954"/>
            <a:r>
              <a:rPr spc="-6" dirty="0"/>
              <a:t>Simple </a:t>
            </a:r>
            <a:r>
              <a:rPr spc="-44" dirty="0"/>
              <a:t>Reflex</a:t>
            </a:r>
            <a:r>
              <a:rPr spc="-107" dirty="0"/>
              <a:t> </a:t>
            </a:r>
            <a:r>
              <a:rPr spc="-13" dirty="0"/>
              <a:t>Agents</a:t>
            </a:r>
          </a:p>
        </p:txBody>
      </p:sp>
      <p:sp>
        <p:nvSpPr>
          <p:cNvPr id="4" name="object 4"/>
          <p:cNvSpPr/>
          <p:nvPr/>
        </p:nvSpPr>
        <p:spPr>
          <a:xfrm>
            <a:off x="1833941" y="5500983"/>
            <a:ext cx="9417437" cy="2000655"/>
          </a:xfrm>
          <a:prstGeom prst="rect">
            <a:avLst/>
          </a:prstGeom>
          <a:blipFill>
            <a:blip r:embed="rId3" cstate="print"/>
            <a:stretch>
              <a:fillRect/>
            </a:stretch>
          </a:blipFill>
        </p:spPr>
        <p:txBody>
          <a:bodyPr wrap="square" lIns="0" tIns="0" rIns="0" bIns="0" rtlCol="0"/>
          <a:lstStyle/>
          <a:p>
            <a:endParaRPr sz="2261"/>
          </a:p>
        </p:txBody>
      </p:sp>
      <p:sp>
        <p:nvSpPr>
          <p:cNvPr id="5" name="object 5"/>
          <p:cNvSpPr txBox="1">
            <a:spLocks noGrp="1"/>
          </p:cNvSpPr>
          <p:nvPr>
            <p:ph type="sldNum" sz="quarter" idx="7"/>
          </p:nvPr>
        </p:nvSpPr>
        <p:spPr>
          <a:xfrm>
            <a:off x="14503158" y="7551634"/>
            <a:ext cx="320675" cy="230896"/>
          </a:xfrm>
          <a:prstGeom prst="rect">
            <a:avLst/>
          </a:prstGeom>
        </p:spPr>
        <p:txBody>
          <a:bodyPr vert="horz" wrap="square" lIns="0" tIns="12763" rIns="0" bIns="0" rtlCol="0">
            <a:spAutoFit/>
          </a:bodyPr>
          <a:lstStyle/>
          <a:p>
            <a:pPr marL="31907">
              <a:lnSpc>
                <a:spcPts val="1652"/>
              </a:lnSpc>
              <a:spcBef>
                <a:spcPts val="100"/>
              </a:spcBef>
            </a:pPr>
            <a:fld id="{81D60167-4931-47E6-BA6A-407CBD079E47}" type="slidenum">
              <a:rPr dirty="0"/>
              <a:pPr marL="31907">
                <a:lnSpc>
                  <a:spcPts val="1652"/>
                </a:lnSpc>
                <a:spcBef>
                  <a:spcPts val="100"/>
                </a:spcBef>
              </a:pPr>
              <a:t>42</a:t>
            </a:fld>
            <a:endParaRPr dirty="0"/>
          </a:p>
        </p:txBody>
      </p:sp>
      <p:pic>
        <p:nvPicPr>
          <p:cNvPr id="4098" name="Picture 2" descr="Simple Reflex Agent">
            <a:extLst>
              <a:ext uri="{FF2B5EF4-FFF2-40B4-BE49-F238E27FC236}">
                <a16:creationId xmlns:a16="http://schemas.microsoft.com/office/drawing/2014/main" id="{11A327B3-4BD2-4CC7-B1D7-CC133E797A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9912" y="889689"/>
            <a:ext cx="9753600" cy="4648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37666" y="46594"/>
            <a:ext cx="6408046" cy="850554"/>
          </a:xfrm>
          <a:prstGeom prst="rect">
            <a:avLst/>
          </a:prstGeom>
        </p:spPr>
        <p:txBody>
          <a:bodyPr vert="horz" wrap="square" lIns="0" tIns="0" rIns="0" bIns="0" rtlCol="0">
            <a:spAutoFit/>
          </a:bodyPr>
          <a:lstStyle/>
          <a:p>
            <a:pPr marL="15954"/>
            <a:r>
              <a:rPr spc="-6" dirty="0"/>
              <a:t>Simple </a:t>
            </a:r>
            <a:r>
              <a:rPr spc="-44" dirty="0"/>
              <a:t>Reflex</a:t>
            </a:r>
            <a:r>
              <a:rPr spc="-107" dirty="0"/>
              <a:t> </a:t>
            </a:r>
            <a:r>
              <a:rPr spc="-13" dirty="0"/>
              <a:t>Agents</a:t>
            </a:r>
          </a:p>
        </p:txBody>
      </p:sp>
      <p:sp>
        <p:nvSpPr>
          <p:cNvPr id="4" name="object 4"/>
          <p:cNvSpPr txBox="1"/>
          <p:nvPr/>
        </p:nvSpPr>
        <p:spPr>
          <a:xfrm>
            <a:off x="315912" y="892844"/>
            <a:ext cx="12496800" cy="5770811"/>
          </a:xfrm>
          <a:prstGeom prst="rect">
            <a:avLst/>
          </a:prstGeom>
        </p:spPr>
        <p:txBody>
          <a:bodyPr vert="horz" wrap="square" lIns="0" tIns="0" rIns="0" bIns="0" rtlCol="0">
            <a:spAutoFit/>
          </a:bodyPr>
          <a:lstStyle/>
          <a:p>
            <a:pPr marL="446705" indent="-430751">
              <a:buFont typeface="Arial"/>
              <a:buChar char="•"/>
              <a:tabLst>
                <a:tab pos="445907" algn="l"/>
                <a:tab pos="446705" algn="l"/>
              </a:tabLst>
            </a:pPr>
            <a:r>
              <a:rPr sz="3600" spc="-6" dirty="0">
                <a:latin typeface="Calibri"/>
                <a:cs typeface="Calibri"/>
              </a:rPr>
              <a:t>Simple </a:t>
            </a:r>
            <a:r>
              <a:rPr sz="3600" dirty="0">
                <a:latin typeface="Calibri"/>
                <a:cs typeface="Calibri"/>
              </a:rPr>
              <a:t>but </a:t>
            </a:r>
            <a:r>
              <a:rPr sz="3600" spc="-6" dirty="0">
                <a:latin typeface="Calibri"/>
                <a:cs typeface="Calibri"/>
              </a:rPr>
              <a:t>very </a:t>
            </a:r>
            <a:r>
              <a:rPr sz="3600" spc="-13" dirty="0">
                <a:latin typeface="Calibri"/>
                <a:cs typeface="Calibri"/>
              </a:rPr>
              <a:t>limited</a:t>
            </a:r>
            <a:r>
              <a:rPr sz="3600" spc="57" dirty="0">
                <a:latin typeface="Calibri"/>
                <a:cs typeface="Calibri"/>
              </a:rPr>
              <a:t> </a:t>
            </a:r>
            <a:r>
              <a:rPr sz="3600" spc="-13" dirty="0">
                <a:latin typeface="Calibri"/>
                <a:cs typeface="Calibri"/>
              </a:rPr>
              <a:t>intelligence.</a:t>
            </a:r>
            <a:endParaRPr sz="3600" dirty="0">
              <a:latin typeface="Calibri"/>
              <a:cs typeface="Calibri"/>
            </a:endParaRPr>
          </a:p>
          <a:p>
            <a:pPr marL="446705" indent="-430751">
              <a:spcBef>
                <a:spcPts val="603"/>
              </a:spcBef>
              <a:buFont typeface="Arial"/>
              <a:buChar char="•"/>
              <a:tabLst>
                <a:tab pos="445907" algn="l"/>
                <a:tab pos="446705" algn="l"/>
              </a:tabLst>
            </a:pPr>
            <a:r>
              <a:rPr sz="3600" spc="31" dirty="0">
                <a:solidFill>
                  <a:srgbClr val="FF0000"/>
                </a:solidFill>
                <a:latin typeface="Calibri"/>
                <a:cs typeface="Calibri"/>
              </a:rPr>
              <a:t>Action</a:t>
            </a:r>
            <a:r>
              <a:rPr sz="3600" spc="-57" dirty="0">
                <a:solidFill>
                  <a:srgbClr val="FF0000"/>
                </a:solidFill>
                <a:latin typeface="Calibri"/>
                <a:cs typeface="Calibri"/>
              </a:rPr>
              <a:t> </a:t>
            </a:r>
            <a:r>
              <a:rPr sz="3600" spc="25" dirty="0">
                <a:solidFill>
                  <a:srgbClr val="FF0000"/>
                </a:solidFill>
                <a:latin typeface="Calibri"/>
                <a:cs typeface="Calibri"/>
              </a:rPr>
              <a:t>does</a:t>
            </a:r>
            <a:r>
              <a:rPr sz="3600" spc="-13" dirty="0">
                <a:solidFill>
                  <a:srgbClr val="FF0000"/>
                </a:solidFill>
                <a:latin typeface="Calibri"/>
                <a:cs typeface="Calibri"/>
              </a:rPr>
              <a:t> </a:t>
            </a:r>
            <a:r>
              <a:rPr sz="3600" spc="25" dirty="0">
                <a:solidFill>
                  <a:srgbClr val="FF0000"/>
                </a:solidFill>
                <a:latin typeface="Calibri"/>
                <a:cs typeface="Calibri"/>
              </a:rPr>
              <a:t>not</a:t>
            </a:r>
            <a:r>
              <a:rPr sz="3600" spc="-25" dirty="0">
                <a:solidFill>
                  <a:srgbClr val="FF0000"/>
                </a:solidFill>
                <a:latin typeface="Calibri"/>
                <a:cs typeface="Calibri"/>
              </a:rPr>
              <a:t> </a:t>
            </a:r>
            <a:r>
              <a:rPr sz="3600" spc="25" dirty="0">
                <a:solidFill>
                  <a:srgbClr val="FF0000"/>
                </a:solidFill>
                <a:latin typeface="Calibri"/>
                <a:cs typeface="Calibri"/>
              </a:rPr>
              <a:t>depend</a:t>
            </a:r>
            <a:r>
              <a:rPr sz="3600" spc="-13" dirty="0">
                <a:solidFill>
                  <a:srgbClr val="FF0000"/>
                </a:solidFill>
                <a:latin typeface="Calibri"/>
                <a:cs typeface="Calibri"/>
              </a:rPr>
              <a:t> </a:t>
            </a:r>
            <a:r>
              <a:rPr sz="3600" spc="31" dirty="0">
                <a:solidFill>
                  <a:srgbClr val="FF0000"/>
                </a:solidFill>
                <a:latin typeface="Calibri"/>
                <a:cs typeface="Calibri"/>
              </a:rPr>
              <a:t>on</a:t>
            </a:r>
            <a:r>
              <a:rPr sz="3600" spc="-25" dirty="0">
                <a:solidFill>
                  <a:srgbClr val="FF0000"/>
                </a:solidFill>
                <a:latin typeface="Calibri"/>
                <a:cs typeface="Calibri"/>
              </a:rPr>
              <a:t> </a:t>
            </a:r>
            <a:r>
              <a:rPr sz="3600" spc="13" dirty="0">
                <a:solidFill>
                  <a:srgbClr val="FF0000"/>
                </a:solidFill>
                <a:latin typeface="Calibri"/>
                <a:cs typeface="Calibri"/>
              </a:rPr>
              <a:t>percept</a:t>
            </a:r>
            <a:r>
              <a:rPr sz="3600" spc="-13" dirty="0">
                <a:solidFill>
                  <a:srgbClr val="FF0000"/>
                </a:solidFill>
                <a:latin typeface="Calibri"/>
                <a:cs typeface="Calibri"/>
              </a:rPr>
              <a:t> </a:t>
            </a:r>
            <a:r>
              <a:rPr sz="3600" dirty="0">
                <a:solidFill>
                  <a:srgbClr val="FF0000"/>
                </a:solidFill>
                <a:latin typeface="Calibri"/>
                <a:cs typeface="Calibri"/>
              </a:rPr>
              <a:t>history,</a:t>
            </a:r>
            <a:r>
              <a:rPr sz="3600" spc="-25" dirty="0">
                <a:solidFill>
                  <a:srgbClr val="FF0000"/>
                </a:solidFill>
                <a:latin typeface="Calibri"/>
                <a:cs typeface="Calibri"/>
              </a:rPr>
              <a:t> </a:t>
            </a:r>
            <a:r>
              <a:rPr sz="3600" spc="38" dirty="0">
                <a:solidFill>
                  <a:srgbClr val="FF0000"/>
                </a:solidFill>
                <a:latin typeface="Calibri"/>
                <a:cs typeface="Calibri"/>
              </a:rPr>
              <a:t>only</a:t>
            </a:r>
            <a:r>
              <a:rPr sz="3600" spc="-25" dirty="0">
                <a:solidFill>
                  <a:srgbClr val="FF0000"/>
                </a:solidFill>
                <a:latin typeface="Calibri"/>
                <a:cs typeface="Calibri"/>
              </a:rPr>
              <a:t> </a:t>
            </a:r>
            <a:r>
              <a:rPr sz="3600" spc="31" dirty="0">
                <a:solidFill>
                  <a:srgbClr val="FF0000"/>
                </a:solidFill>
                <a:latin typeface="Calibri"/>
                <a:cs typeface="Calibri"/>
              </a:rPr>
              <a:t>on</a:t>
            </a:r>
            <a:r>
              <a:rPr sz="3600" spc="-19" dirty="0">
                <a:solidFill>
                  <a:srgbClr val="FF0000"/>
                </a:solidFill>
                <a:latin typeface="Calibri"/>
                <a:cs typeface="Calibri"/>
              </a:rPr>
              <a:t> </a:t>
            </a:r>
            <a:r>
              <a:rPr sz="3600" spc="6" dirty="0">
                <a:solidFill>
                  <a:srgbClr val="FF0000"/>
                </a:solidFill>
                <a:latin typeface="Calibri"/>
                <a:cs typeface="Calibri"/>
              </a:rPr>
              <a:t>current</a:t>
            </a:r>
            <a:r>
              <a:rPr sz="3600" spc="-13" dirty="0">
                <a:solidFill>
                  <a:srgbClr val="FF0000"/>
                </a:solidFill>
                <a:latin typeface="Calibri"/>
                <a:cs typeface="Calibri"/>
              </a:rPr>
              <a:t> </a:t>
            </a:r>
            <a:r>
              <a:rPr sz="3600" spc="13" dirty="0">
                <a:solidFill>
                  <a:srgbClr val="FF0000"/>
                </a:solidFill>
                <a:latin typeface="Calibri"/>
                <a:cs typeface="Calibri"/>
              </a:rPr>
              <a:t>percept.</a:t>
            </a:r>
            <a:endParaRPr sz="3600" dirty="0">
              <a:solidFill>
                <a:srgbClr val="FF0000"/>
              </a:solidFill>
              <a:latin typeface="Calibri"/>
              <a:cs typeface="Calibri"/>
            </a:endParaRPr>
          </a:p>
          <a:p>
            <a:pPr marL="446705" indent="-430751">
              <a:spcBef>
                <a:spcPts val="603"/>
              </a:spcBef>
              <a:buFont typeface="Arial"/>
              <a:buChar char="•"/>
              <a:tabLst>
                <a:tab pos="445907" algn="l"/>
                <a:tab pos="446705" algn="l"/>
              </a:tabLst>
            </a:pPr>
            <a:r>
              <a:rPr lang="en-US" sz="3600" spc="-19" dirty="0">
                <a:latin typeface="Calibri"/>
                <a:cs typeface="Calibri"/>
              </a:rPr>
              <a:t>Therefore,</a:t>
            </a:r>
            <a:r>
              <a:rPr sz="3600" spc="-19" dirty="0">
                <a:latin typeface="Calibri"/>
                <a:cs typeface="Calibri"/>
              </a:rPr>
              <a:t> </a:t>
            </a:r>
            <a:r>
              <a:rPr sz="3600" dirty="0">
                <a:latin typeface="Calibri"/>
                <a:cs typeface="Calibri"/>
              </a:rPr>
              <a:t>no </a:t>
            </a:r>
            <a:r>
              <a:rPr sz="3600" spc="-6" dirty="0">
                <a:latin typeface="Calibri"/>
                <a:cs typeface="Calibri"/>
              </a:rPr>
              <a:t>memory</a:t>
            </a:r>
            <a:r>
              <a:rPr sz="3600" spc="-38" dirty="0">
                <a:latin typeface="Calibri"/>
                <a:cs typeface="Calibri"/>
              </a:rPr>
              <a:t> </a:t>
            </a:r>
            <a:r>
              <a:rPr sz="3600" spc="-13" dirty="0">
                <a:latin typeface="Calibri"/>
                <a:cs typeface="Calibri"/>
              </a:rPr>
              <a:t>requirements.</a:t>
            </a:r>
            <a:endParaRPr sz="3600" dirty="0">
              <a:latin typeface="Calibri"/>
              <a:cs typeface="Calibri"/>
            </a:endParaRPr>
          </a:p>
          <a:p>
            <a:pPr marL="446705" indent="-430751">
              <a:spcBef>
                <a:spcPts val="603"/>
              </a:spcBef>
              <a:buFont typeface="Arial"/>
              <a:buChar char="•"/>
              <a:tabLst>
                <a:tab pos="445907" algn="l"/>
                <a:tab pos="446705" algn="l"/>
              </a:tabLst>
            </a:pPr>
            <a:endParaRPr lang="en-US" sz="4000" dirty="0"/>
          </a:p>
          <a:p>
            <a:pPr marL="446705" indent="-430751">
              <a:spcBef>
                <a:spcPts val="603"/>
              </a:spcBef>
              <a:buFont typeface="Arial"/>
              <a:buChar char="•"/>
              <a:tabLst>
                <a:tab pos="445907" algn="l"/>
                <a:tab pos="446705" algn="l"/>
              </a:tabLst>
            </a:pPr>
            <a:endParaRPr lang="en-US" sz="4000" dirty="0"/>
          </a:p>
          <a:p>
            <a:pPr marL="446705" indent="-430751">
              <a:spcBef>
                <a:spcPts val="603"/>
              </a:spcBef>
              <a:buFont typeface="Arial"/>
              <a:buChar char="•"/>
              <a:tabLst>
                <a:tab pos="445907" algn="l"/>
                <a:tab pos="446705" algn="l"/>
              </a:tabLst>
            </a:pPr>
            <a:endParaRPr lang="en-US" sz="4000" dirty="0"/>
          </a:p>
          <a:p>
            <a:pPr marL="446705" indent="-430751">
              <a:spcBef>
                <a:spcPts val="603"/>
              </a:spcBef>
              <a:buFont typeface="Arial"/>
              <a:buChar char="•"/>
              <a:tabLst>
                <a:tab pos="445907" algn="l"/>
                <a:tab pos="446705" algn="l"/>
              </a:tabLst>
            </a:pPr>
            <a:r>
              <a:rPr lang="en-US" sz="4000" dirty="0"/>
              <a:t>hard to verify success for complex tasks </a:t>
            </a:r>
          </a:p>
          <a:p>
            <a:pPr marL="950045" lvl="1" indent="-359757">
              <a:spcBef>
                <a:spcPts val="603"/>
              </a:spcBef>
              <a:buFont typeface="Arial"/>
              <a:buChar char="–"/>
              <a:tabLst>
                <a:tab pos="950045" algn="l"/>
                <a:tab pos="950843" algn="l"/>
              </a:tabLst>
            </a:pPr>
            <a:r>
              <a:rPr lang="en-US" sz="3600" spc="-13" dirty="0">
                <a:latin typeface="Calibri"/>
                <a:cs typeface="Calibri"/>
              </a:rPr>
              <a:t> good for simple agents (bar code scanners, e.g.)</a:t>
            </a:r>
            <a:endParaRPr sz="3015" spc="-13" dirty="0">
              <a:latin typeface="Calibri"/>
              <a:cs typeface="Calibri"/>
            </a:endParaRPr>
          </a:p>
        </p:txBody>
      </p:sp>
      <p:pic>
        <p:nvPicPr>
          <p:cNvPr id="5" name="Picture 4">
            <a:extLst>
              <a:ext uri="{FF2B5EF4-FFF2-40B4-BE49-F238E27FC236}">
                <a16:creationId xmlns:a16="http://schemas.microsoft.com/office/drawing/2014/main" id="{395060D2-16EC-DAF4-1B4A-993193002ABF}"/>
              </a:ext>
            </a:extLst>
          </p:cNvPr>
          <p:cNvPicPr>
            <a:picLocks noChangeAspect="1"/>
          </p:cNvPicPr>
          <p:nvPr/>
        </p:nvPicPr>
        <p:blipFill>
          <a:blip r:embed="rId2"/>
          <a:stretch>
            <a:fillRect/>
          </a:stretch>
        </p:blipFill>
        <p:spPr>
          <a:xfrm>
            <a:off x="5573712" y="3397250"/>
            <a:ext cx="4819650" cy="126682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15003" y="66349"/>
            <a:ext cx="8754709" cy="850554"/>
          </a:xfrm>
          <a:prstGeom prst="rect">
            <a:avLst/>
          </a:prstGeom>
        </p:spPr>
        <p:txBody>
          <a:bodyPr vert="horz" wrap="square" lIns="0" tIns="0" rIns="0" bIns="0" rtlCol="0">
            <a:spAutoFit/>
          </a:bodyPr>
          <a:lstStyle/>
          <a:p>
            <a:pPr marL="15954"/>
            <a:r>
              <a:rPr dirty="0"/>
              <a:t>Model-based </a:t>
            </a:r>
            <a:r>
              <a:rPr spc="-38" dirty="0"/>
              <a:t>reflex</a:t>
            </a:r>
            <a:r>
              <a:rPr spc="-132" dirty="0"/>
              <a:t> </a:t>
            </a:r>
            <a:r>
              <a:rPr spc="-13" dirty="0"/>
              <a:t>agents</a:t>
            </a:r>
          </a:p>
        </p:txBody>
      </p:sp>
      <p:sp>
        <p:nvSpPr>
          <p:cNvPr id="9" name="object 9"/>
          <p:cNvSpPr txBox="1">
            <a:spLocks noGrp="1"/>
          </p:cNvSpPr>
          <p:nvPr>
            <p:ph type="sldNum" sz="quarter" idx="7"/>
          </p:nvPr>
        </p:nvSpPr>
        <p:spPr>
          <a:xfrm>
            <a:off x="14503158" y="7551634"/>
            <a:ext cx="320675" cy="230896"/>
          </a:xfrm>
          <a:prstGeom prst="rect">
            <a:avLst/>
          </a:prstGeom>
        </p:spPr>
        <p:txBody>
          <a:bodyPr vert="horz" wrap="square" lIns="0" tIns="12763" rIns="0" bIns="0" rtlCol="0">
            <a:spAutoFit/>
          </a:bodyPr>
          <a:lstStyle/>
          <a:p>
            <a:pPr marL="31907">
              <a:lnSpc>
                <a:spcPts val="1652"/>
              </a:lnSpc>
              <a:spcBef>
                <a:spcPts val="100"/>
              </a:spcBef>
            </a:pPr>
            <a:fld id="{81D60167-4931-47E6-BA6A-407CBD079E47}" type="slidenum">
              <a:rPr dirty="0"/>
              <a:pPr marL="31907">
                <a:lnSpc>
                  <a:spcPts val="1652"/>
                </a:lnSpc>
                <a:spcBef>
                  <a:spcPts val="100"/>
                </a:spcBef>
              </a:pPr>
              <a:t>44</a:t>
            </a:fld>
            <a:endParaRPr dirty="0"/>
          </a:p>
        </p:txBody>
      </p:sp>
      <p:pic>
        <p:nvPicPr>
          <p:cNvPr id="5124" name="Picture 4" descr="Model-Based Reflex Agent">
            <a:extLst>
              <a:ext uri="{FF2B5EF4-FFF2-40B4-BE49-F238E27FC236}">
                <a16:creationId xmlns:a16="http://schemas.microsoft.com/office/drawing/2014/main" id="{BAA57595-282E-4C3C-A98D-F45DE227EA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9913" y="1196975"/>
            <a:ext cx="9753600" cy="51625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15003" y="66349"/>
            <a:ext cx="8449909" cy="850554"/>
          </a:xfrm>
          <a:prstGeom prst="rect">
            <a:avLst/>
          </a:prstGeom>
        </p:spPr>
        <p:txBody>
          <a:bodyPr vert="horz" wrap="square" lIns="0" tIns="0" rIns="0" bIns="0" rtlCol="0">
            <a:spAutoFit/>
          </a:bodyPr>
          <a:lstStyle/>
          <a:p>
            <a:pPr marL="15954"/>
            <a:r>
              <a:rPr dirty="0"/>
              <a:t>Model-based </a:t>
            </a:r>
            <a:r>
              <a:rPr spc="-38" dirty="0"/>
              <a:t>reflex</a:t>
            </a:r>
            <a:r>
              <a:rPr spc="-132" dirty="0"/>
              <a:t> </a:t>
            </a:r>
            <a:r>
              <a:rPr spc="-13" dirty="0"/>
              <a:t>agents</a:t>
            </a:r>
          </a:p>
        </p:txBody>
      </p:sp>
      <p:sp>
        <p:nvSpPr>
          <p:cNvPr id="3" name="object 3"/>
          <p:cNvSpPr txBox="1"/>
          <p:nvPr/>
        </p:nvSpPr>
        <p:spPr>
          <a:xfrm>
            <a:off x="1306512" y="985332"/>
            <a:ext cx="12058571" cy="4579715"/>
          </a:xfrm>
          <a:prstGeom prst="rect">
            <a:avLst/>
          </a:prstGeom>
        </p:spPr>
        <p:txBody>
          <a:bodyPr vert="horz" wrap="square" lIns="0" tIns="0" rIns="0" bIns="0" rtlCol="0">
            <a:spAutoFit/>
          </a:bodyPr>
          <a:lstStyle/>
          <a:p>
            <a:pPr marL="358161" marR="1014658" indent="-342208">
              <a:buClr>
                <a:srgbClr val="4E81BD"/>
              </a:buClr>
              <a:buSzPct val="83333"/>
              <a:buFont typeface="Courier New"/>
              <a:buChar char="•"/>
              <a:tabLst>
                <a:tab pos="358959" algn="l"/>
              </a:tabLst>
            </a:pPr>
            <a:r>
              <a:rPr sz="3015" spc="-6" dirty="0">
                <a:latin typeface="Georgia"/>
                <a:cs typeface="Georgia"/>
              </a:rPr>
              <a:t>Know </a:t>
            </a:r>
            <a:r>
              <a:rPr sz="3015" spc="-13" dirty="0">
                <a:latin typeface="Georgia"/>
                <a:cs typeface="Georgia"/>
              </a:rPr>
              <a:t>how</a:t>
            </a:r>
            <a:r>
              <a:rPr sz="3015" spc="-75" dirty="0">
                <a:latin typeface="Georgia"/>
                <a:cs typeface="Georgia"/>
              </a:rPr>
              <a:t> </a:t>
            </a:r>
            <a:r>
              <a:rPr sz="3015" spc="-6" dirty="0">
                <a:latin typeface="Georgia"/>
                <a:cs typeface="Georgia"/>
              </a:rPr>
              <a:t>world evolves</a:t>
            </a:r>
            <a:endParaRPr sz="3015" dirty="0">
              <a:latin typeface="Georgia"/>
              <a:cs typeface="Georgia"/>
            </a:endParaRPr>
          </a:p>
          <a:p>
            <a:pPr marL="704358" marR="6381" indent="-344601">
              <a:spcBef>
                <a:spcPts val="502"/>
              </a:spcBef>
              <a:tabLst>
                <a:tab pos="704358" algn="l"/>
              </a:tabLst>
            </a:pPr>
            <a:r>
              <a:rPr sz="1382" spc="421" dirty="0">
                <a:solidFill>
                  <a:srgbClr val="C04F4C"/>
                </a:solidFill>
                <a:latin typeface="Courier New"/>
                <a:cs typeface="Courier New"/>
              </a:rPr>
              <a:t>0	</a:t>
            </a:r>
            <a:r>
              <a:rPr sz="2010" spc="-6" dirty="0">
                <a:solidFill>
                  <a:srgbClr val="1E487C"/>
                </a:solidFill>
                <a:latin typeface="Georgia"/>
                <a:cs typeface="Georgia"/>
              </a:rPr>
              <a:t>Overtaking </a:t>
            </a:r>
            <a:r>
              <a:rPr sz="2010" spc="-13" dirty="0">
                <a:solidFill>
                  <a:srgbClr val="1E487C"/>
                </a:solidFill>
                <a:latin typeface="Georgia"/>
                <a:cs typeface="Georgia"/>
              </a:rPr>
              <a:t>car gets</a:t>
            </a:r>
            <a:r>
              <a:rPr sz="2010" spc="50" dirty="0">
                <a:solidFill>
                  <a:srgbClr val="1E487C"/>
                </a:solidFill>
                <a:latin typeface="Georgia"/>
                <a:cs typeface="Georgia"/>
              </a:rPr>
              <a:t> </a:t>
            </a:r>
            <a:r>
              <a:rPr sz="2010" spc="-13" dirty="0">
                <a:solidFill>
                  <a:srgbClr val="1E487C"/>
                </a:solidFill>
                <a:latin typeface="Georgia"/>
                <a:cs typeface="Georgia"/>
              </a:rPr>
              <a:t>closer</a:t>
            </a:r>
            <a:r>
              <a:rPr sz="2010" spc="13" dirty="0">
                <a:solidFill>
                  <a:srgbClr val="1E487C"/>
                </a:solidFill>
                <a:latin typeface="Georgia"/>
                <a:cs typeface="Georgia"/>
              </a:rPr>
              <a:t> </a:t>
            </a:r>
            <a:r>
              <a:rPr sz="2010" spc="-13" dirty="0">
                <a:solidFill>
                  <a:srgbClr val="1E487C"/>
                </a:solidFill>
                <a:latin typeface="Georgia"/>
                <a:cs typeface="Georgia"/>
              </a:rPr>
              <a:t>from </a:t>
            </a:r>
            <a:r>
              <a:rPr sz="2010" spc="-6" dirty="0">
                <a:solidFill>
                  <a:srgbClr val="1E487C"/>
                </a:solidFill>
                <a:latin typeface="Georgia"/>
                <a:cs typeface="Georgia"/>
              </a:rPr>
              <a:t> </a:t>
            </a:r>
            <a:r>
              <a:rPr sz="2010" spc="-13" dirty="0">
                <a:solidFill>
                  <a:srgbClr val="1E487C"/>
                </a:solidFill>
                <a:latin typeface="Georgia"/>
                <a:cs typeface="Georgia"/>
              </a:rPr>
              <a:t>behind</a:t>
            </a:r>
            <a:endParaRPr lang="en-US" sz="2010" spc="-13" dirty="0">
              <a:solidFill>
                <a:srgbClr val="1E487C"/>
              </a:solidFill>
              <a:latin typeface="Georgia"/>
              <a:cs typeface="Georgia"/>
            </a:endParaRPr>
          </a:p>
          <a:p>
            <a:pPr marL="704358" marR="6381" indent="-344601">
              <a:spcBef>
                <a:spcPts val="502"/>
              </a:spcBef>
              <a:tabLst>
                <a:tab pos="704358" algn="l"/>
              </a:tabLst>
            </a:pPr>
            <a:endParaRPr sz="2010" dirty="0">
              <a:latin typeface="Georgia"/>
              <a:cs typeface="Georgia"/>
            </a:endParaRPr>
          </a:p>
          <a:p>
            <a:pPr marL="358161" marR="574335" indent="-342208">
              <a:spcBef>
                <a:spcPts val="691"/>
              </a:spcBef>
              <a:buClr>
                <a:srgbClr val="4E81BD"/>
              </a:buClr>
              <a:buSzPct val="85416"/>
              <a:buFont typeface="Courier New"/>
              <a:buChar char="•"/>
              <a:tabLst>
                <a:tab pos="358959" algn="l"/>
              </a:tabLst>
            </a:pPr>
            <a:r>
              <a:rPr sz="3015" spc="-6" dirty="0">
                <a:latin typeface="Georgia"/>
                <a:cs typeface="Georgia"/>
              </a:rPr>
              <a:t>How agents</a:t>
            </a:r>
            <a:r>
              <a:rPr sz="3015" spc="-69" dirty="0">
                <a:latin typeface="Georgia"/>
                <a:cs typeface="Georgia"/>
              </a:rPr>
              <a:t> </a:t>
            </a:r>
            <a:r>
              <a:rPr sz="3015" spc="-6" dirty="0">
                <a:latin typeface="Georgia"/>
                <a:cs typeface="Georgia"/>
              </a:rPr>
              <a:t>actions  affect the</a:t>
            </a:r>
            <a:r>
              <a:rPr sz="3015" spc="-132" dirty="0">
                <a:latin typeface="Georgia"/>
                <a:cs typeface="Georgia"/>
              </a:rPr>
              <a:t> </a:t>
            </a:r>
            <a:r>
              <a:rPr sz="3015" spc="-6" dirty="0">
                <a:latin typeface="Georgia"/>
                <a:cs typeface="Georgia"/>
              </a:rPr>
              <a:t>world</a:t>
            </a:r>
            <a:endParaRPr lang="en-US" sz="3015" spc="-6" dirty="0">
              <a:latin typeface="Georgia"/>
              <a:cs typeface="Georgia"/>
            </a:endParaRPr>
          </a:p>
          <a:p>
            <a:pPr marL="358161" marR="574335" indent="-342208">
              <a:spcBef>
                <a:spcPts val="691"/>
              </a:spcBef>
              <a:buClr>
                <a:srgbClr val="4E81BD"/>
              </a:buClr>
              <a:buSzPct val="85416"/>
              <a:buFont typeface="Courier New"/>
              <a:buChar char="•"/>
              <a:tabLst>
                <a:tab pos="358959" algn="l"/>
              </a:tabLst>
            </a:pPr>
            <a:r>
              <a:rPr lang="en-US" sz="1800" spc="421" dirty="0">
                <a:solidFill>
                  <a:srgbClr val="C04F4C"/>
                </a:solidFill>
                <a:latin typeface="Courier New"/>
                <a:cs typeface="Courier New"/>
              </a:rPr>
              <a:t>0	</a:t>
            </a:r>
            <a:r>
              <a:rPr lang="en-US" sz="2010" spc="-6" dirty="0">
                <a:solidFill>
                  <a:srgbClr val="1E487C"/>
                </a:solidFill>
                <a:latin typeface="Georgia"/>
              </a:rPr>
              <a:t>Wheel turned clockwise takes you right</a:t>
            </a:r>
          </a:p>
          <a:p>
            <a:pPr marL="358161" marR="574335" indent="-342208">
              <a:spcBef>
                <a:spcPts val="691"/>
              </a:spcBef>
              <a:buClr>
                <a:srgbClr val="4E81BD"/>
              </a:buClr>
              <a:buSzPct val="85416"/>
              <a:buFont typeface="Courier New"/>
              <a:buChar char="•"/>
              <a:tabLst>
                <a:tab pos="358959" algn="l"/>
              </a:tabLst>
            </a:pPr>
            <a:endParaRPr lang="en-US" sz="2010" spc="-6" dirty="0">
              <a:solidFill>
                <a:srgbClr val="1E487C"/>
              </a:solidFill>
              <a:latin typeface="Georgia"/>
            </a:endParaRPr>
          </a:p>
          <a:p>
            <a:pPr marL="358161" marR="574335" indent="-342208">
              <a:spcBef>
                <a:spcPts val="691"/>
              </a:spcBef>
              <a:buClr>
                <a:srgbClr val="4E81BD"/>
              </a:buClr>
              <a:buSzPct val="85416"/>
              <a:buFont typeface="Courier New"/>
              <a:buChar char="•"/>
              <a:tabLst>
                <a:tab pos="358959" algn="l"/>
              </a:tabLst>
            </a:pPr>
            <a:r>
              <a:rPr lang="en-US" sz="3000" spc="-94" dirty="0">
                <a:solidFill>
                  <a:srgbClr val="4E81BD"/>
                </a:solidFill>
                <a:latin typeface="Courier New"/>
                <a:cs typeface="Courier New"/>
              </a:rPr>
              <a:t>• </a:t>
            </a:r>
            <a:r>
              <a:rPr lang="en-US" sz="3000" spc="-6" dirty="0">
                <a:latin typeface="Georgia"/>
                <a:cs typeface="Georgia"/>
              </a:rPr>
              <a:t>Model base</a:t>
            </a:r>
            <a:r>
              <a:rPr lang="en-US" sz="3000" spc="-207" dirty="0">
                <a:latin typeface="Georgia"/>
                <a:cs typeface="Georgia"/>
              </a:rPr>
              <a:t> </a:t>
            </a:r>
            <a:r>
              <a:rPr lang="en-US" sz="3000" spc="-6" dirty="0">
                <a:latin typeface="Georgia"/>
                <a:cs typeface="Georgia"/>
              </a:rPr>
              <a:t>agents  update their</a:t>
            </a:r>
            <a:r>
              <a:rPr lang="en-US" sz="3000" spc="-100" dirty="0">
                <a:latin typeface="Georgia"/>
                <a:cs typeface="Georgia"/>
              </a:rPr>
              <a:t> </a:t>
            </a:r>
            <a:r>
              <a:rPr lang="en-US" sz="3000" spc="-6" dirty="0">
                <a:latin typeface="Georgia"/>
                <a:cs typeface="Georgia"/>
              </a:rPr>
              <a:t>state</a:t>
            </a:r>
            <a:endParaRPr lang="en-US" sz="3000" dirty="0">
              <a:latin typeface="Georgia"/>
              <a:cs typeface="Georgia"/>
            </a:endParaRPr>
          </a:p>
          <a:p>
            <a:pPr marL="358161" marR="574335" indent="-342208">
              <a:spcBef>
                <a:spcPts val="691"/>
              </a:spcBef>
              <a:buClr>
                <a:srgbClr val="4E81BD"/>
              </a:buClr>
              <a:buSzPct val="85416"/>
              <a:buFont typeface="Courier New"/>
              <a:buChar char="•"/>
              <a:tabLst>
                <a:tab pos="358959" algn="l"/>
              </a:tabLst>
            </a:pPr>
            <a:endParaRPr lang="en-US" sz="2010" spc="-6" dirty="0">
              <a:solidFill>
                <a:srgbClr val="1E487C"/>
              </a:solidFill>
              <a:latin typeface="Georgia"/>
            </a:endParaRPr>
          </a:p>
          <a:p>
            <a:pPr marL="358161" marR="574335" indent="-342208">
              <a:spcBef>
                <a:spcPts val="691"/>
              </a:spcBef>
              <a:buClr>
                <a:srgbClr val="4E81BD"/>
              </a:buClr>
              <a:buSzPct val="85416"/>
              <a:buFont typeface="Courier New"/>
              <a:buChar char="•"/>
              <a:tabLst>
                <a:tab pos="358959" algn="l"/>
              </a:tabLst>
            </a:pPr>
            <a:endParaRPr lang="en-US" sz="3015" spc="-6" dirty="0">
              <a:latin typeface="Georgia"/>
              <a:cs typeface="Georgia"/>
            </a:endParaRPr>
          </a:p>
          <a:p>
            <a:pPr marL="358161" marR="574335" indent="-342208">
              <a:spcBef>
                <a:spcPts val="691"/>
              </a:spcBef>
              <a:buClr>
                <a:srgbClr val="4E81BD"/>
              </a:buClr>
              <a:buSzPct val="85416"/>
              <a:buFont typeface="Courier New"/>
              <a:buChar char="•"/>
              <a:tabLst>
                <a:tab pos="358959" algn="l"/>
              </a:tabLst>
            </a:pPr>
            <a:endParaRPr sz="3015" dirty="0">
              <a:latin typeface="Georgia"/>
              <a:cs typeface="Georgia"/>
            </a:endParaRPr>
          </a:p>
        </p:txBody>
      </p:sp>
      <p:sp>
        <p:nvSpPr>
          <p:cNvPr id="8" name="object 8"/>
          <p:cNvSpPr/>
          <p:nvPr/>
        </p:nvSpPr>
        <p:spPr>
          <a:xfrm>
            <a:off x="925512" y="4540250"/>
            <a:ext cx="8591662" cy="2856182"/>
          </a:xfrm>
          <a:prstGeom prst="rect">
            <a:avLst/>
          </a:prstGeom>
          <a:blipFill>
            <a:blip r:embed="rId2" cstate="print"/>
            <a:stretch>
              <a:fillRect/>
            </a:stretch>
          </a:blipFill>
        </p:spPr>
        <p:txBody>
          <a:bodyPr wrap="square" lIns="0" tIns="0" rIns="0" bIns="0" rtlCol="0"/>
          <a:lstStyle/>
          <a:p>
            <a:endParaRPr sz="2261"/>
          </a:p>
        </p:txBody>
      </p:sp>
      <p:sp>
        <p:nvSpPr>
          <p:cNvPr id="9" name="object 9"/>
          <p:cNvSpPr txBox="1">
            <a:spLocks noGrp="1"/>
          </p:cNvSpPr>
          <p:nvPr>
            <p:ph type="sldNum" sz="quarter" idx="7"/>
          </p:nvPr>
        </p:nvSpPr>
        <p:spPr>
          <a:xfrm>
            <a:off x="14503158" y="7551634"/>
            <a:ext cx="320675" cy="230896"/>
          </a:xfrm>
          <a:prstGeom prst="rect">
            <a:avLst/>
          </a:prstGeom>
        </p:spPr>
        <p:txBody>
          <a:bodyPr vert="horz" wrap="square" lIns="0" tIns="12763" rIns="0" bIns="0" rtlCol="0">
            <a:spAutoFit/>
          </a:bodyPr>
          <a:lstStyle/>
          <a:p>
            <a:pPr marL="31907">
              <a:lnSpc>
                <a:spcPts val="1652"/>
              </a:lnSpc>
              <a:spcBef>
                <a:spcPts val="100"/>
              </a:spcBef>
            </a:pPr>
            <a:fld id="{81D60167-4931-47E6-BA6A-407CBD079E47}" type="slidenum">
              <a:rPr dirty="0"/>
              <a:pPr marL="31907">
                <a:lnSpc>
                  <a:spcPts val="1652"/>
                </a:lnSpc>
                <a:spcBef>
                  <a:spcPts val="100"/>
                </a:spcBef>
              </a:pPr>
              <a:t>45</a:t>
            </a:fld>
            <a:endParaRPr dirty="0"/>
          </a:p>
        </p:txBody>
      </p:sp>
    </p:spTree>
    <p:extLst>
      <p:ext uri="{BB962C8B-B14F-4D97-AF65-F5344CB8AC3E}">
        <p14:creationId xmlns:p14="http://schemas.microsoft.com/office/powerpoint/2010/main" val="27945090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xfrm>
            <a:off x="14503158" y="7551634"/>
            <a:ext cx="320675" cy="230896"/>
          </a:xfrm>
          <a:prstGeom prst="rect">
            <a:avLst/>
          </a:prstGeom>
        </p:spPr>
        <p:txBody>
          <a:bodyPr vert="horz" wrap="square" lIns="0" tIns="12763" rIns="0" bIns="0" rtlCol="0">
            <a:spAutoFit/>
          </a:bodyPr>
          <a:lstStyle/>
          <a:p>
            <a:pPr marL="31907">
              <a:lnSpc>
                <a:spcPts val="1652"/>
              </a:lnSpc>
              <a:spcBef>
                <a:spcPts val="100"/>
              </a:spcBef>
            </a:pPr>
            <a:fld id="{81D60167-4931-47E6-BA6A-407CBD079E47}" type="slidenum">
              <a:rPr dirty="0"/>
              <a:pPr marL="31907">
                <a:lnSpc>
                  <a:spcPts val="1652"/>
                </a:lnSpc>
                <a:spcBef>
                  <a:spcPts val="100"/>
                </a:spcBef>
              </a:pPr>
              <a:t>46</a:t>
            </a:fld>
            <a:endParaRPr dirty="0"/>
          </a:p>
        </p:txBody>
      </p:sp>
      <p:sp>
        <p:nvSpPr>
          <p:cNvPr id="2" name="object 2"/>
          <p:cNvSpPr txBox="1">
            <a:spLocks noGrp="1"/>
          </p:cNvSpPr>
          <p:nvPr>
            <p:ph type="title"/>
          </p:nvPr>
        </p:nvSpPr>
        <p:spPr>
          <a:xfrm>
            <a:off x="4061790" y="66349"/>
            <a:ext cx="5304767" cy="850554"/>
          </a:xfrm>
          <a:prstGeom prst="rect">
            <a:avLst/>
          </a:prstGeom>
        </p:spPr>
        <p:txBody>
          <a:bodyPr vert="horz" wrap="square" lIns="0" tIns="0" rIns="0" bIns="0" rtlCol="0">
            <a:spAutoFit/>
          </a:bodyPr>
          <a:lstStyle/>
          <a:p>
            <a:pPr marL="15954"/>
            <a:r>
              <a:rPr dirty="0"/>
              <a:t>Goal-based</a:t>
            </a:r>
            <a:r>
              <a:rPr spc="-138" dirty="0"/>
              <a:t> </a:t>
            </a:r>
            <a:r>
              <a:rPr spc="-13" dirty="0"/>
              <a:t>agents</a:t>
            </a:r>
          </a:p>
        </p:txBody>
      </p:sp>
      <p:sp>
        <p:nvSpPr>
          <p:cNvPr id="3" name="object 3"/>
          <p:cNvSpPr txBox="1"/>
          <p:nvPr/>
        </p:nvSpPr>
        <p:spPr>
          <a:xfrm>
            <a:off x="392112" y="1187450"/>
            <a:ext cx="10439400" cy="5035930"/>
          </a:xfrm>
          <a:prstGeom prst="rect">
            <a:avLst/>
          </a:prstGeom>
        </p:spPr>
        <p:txBody>
          <a:bodyPr vert="horz" wrap="square" lIns="0" tIns="0" rIns="0" bIns="0" rtlCol="0">
            <a:spAutoFit/>
          </a:bodyPr>
          <a:lstStyle/>
          <a:p>
            <a:pPr marL="446705" indent="-430751">
              <a:buFont typeface="Arial"/>
              <a:buChar char="•"/>
              <a:tabLst>
                <a:tab pos="446705" algn="l"/>
              </a:tabLst>
            </a:pPr>
            <a:r>
              <a:rPr sz="4522" spc="-6" dirty="0">
                <a:latin typeface="Calibri"/>
                <a:cs typeface="Calibri"/>
              </a:rPr>
              <a:t>knowing </a:t>
            </a:r>
            <a:r>
              <a:rPr sz="4522" spc="-50" dirty="0">
                <a:latin typeface="Calibri"/>
                <a:cs typeface="Calibri"/>
              </a:rPr>
              <a:t>state </a:t>
            </a:r>
            <a:r>
              <a:rPr sz="4522" dirty="0">
                <a:latin typeface="Calibri"/>
                <a:cs typeface="Calibri"/>
              </a:rPr>
              <a:t>and </a:t>
            </a:r>
            <a:r>
              <a:rPr sz="4522" spc="-19" dirty="0">
                <a:latin typeface="Calibri"/>
                <a:cs typeface="Calibri"/>
              </a:rPr>
              <a:t>environment?</a:t>
            </a:r>
            <a:r>
              <a:rPr sz="4522" spc="-107" dirty="0">
                <a:latin typeface="Calibri"/>
                <a:cs typeface="Calibri"/>
              </a:rPr>
              <a:t> </a:t>
            </a:r>
            <a:r>
              <a:rPr sz="4522" spc="-6" dirty="0">
                <a:latin typeface="Calibri"/>
                <a:cs typeface="Calibri"/>
              </a:rPr>
              <a:t>Enough?</a:t>
            </a:r>
            <a:endParaRPr sz="4522" dirty="0">
              <a:latin typeface="Calibri"/>
              <a:cs typeface="Calibri"/>
            </a:endParaRPr>
          </a:p>
          <a:p>
            <a:pPr marL="950045" lvl="1" indent="-359757">
              <a:spcBef>
                <a:spcPts val="999"/>
              </a:spcBef>
              <a:buFont typeface="Arial"/>
              <a:buChar char="–"/>
              <a:tabLst>
                <a:tab pos="950843" algn="l"/>
              </a:tabLst>
            </a:pPr>
            <a:r>
              <a:rPr sz="4020" spc="-88" dirty="0">
                <a:latin typeface="Calibri"/>
                <a:cs typeface="Calibri"/>
              </a:rPr>
              <a:t>Taxi </a:t>
            </a:r>
            <a:r>
              <a:rPr sz="4020" spc="-13" dirty="0">
                <a:latin typeface="Calibri"/>
                <a:cs typeface="Calibri"/>
              </a:rPr>
              <a:t>can go left, right,</a:t>
            </a:r>
            <a:r>
              <a:rPr sz="4020" spc="63" dirty="0">
                <a:latin typeface="Calibri"/>
                <a:cs typeface="Calibri"/>
              </a:rPr>
              <a:t> </a:t>
            </a:r>
            <a:r>
              <a:rPr sz="4020" spc="-25" dirty="0">
                <a:latin typeface="Calibri"/>
                <a:cs typeface="Calibri"/>
              </a:rPr>
              <a:t>straight</a:t>
            </a:r>
            <a:endParaRPr sz="4020" dirty="0">
              <a:latin typeface="Calibri"/>
              <a:cs typeface="Calibri"/>
            </a:endParaRPr>
          </a:p>
          <a:p>
            <a:pPr marL="446705" indent="-430751">
              <a:spcBef>
                <a:spcPts val="1049"/>
              </a:spcBef>
              <a:buFont typeface="Arial"/>
              <a:buChar char="•"/>
              <a:tabLst>
                <a:tab pos="446705" algn="l"/>
              </a:tabLst>
            </a:pPr>
            <a:r>
              <a:rPr sz="4522" spc="-31" dirty="0">
                <a:latin typeface="Calibri"/>
                <a:cs typeface="Calibri"/>
              </a:rPr>
              <a:t>Have </a:t>
            </a:r>
            <a:r>
              <a:rPr sz="4522" dirty="0">
                <a:latin typeface="Calibri"/>
                <a:cs typeface="Calibri"/>
              </a:rPr>
              <a:t>a</a:t>
            </a:r>
            <a:r>
              <a:rPr sz="4522" spc="-119" dirty="0">
                <a:latin typeface="Calibri"/>
                <a:cs typeface="Calibri"/>
              </a:rPr>
              <a:t> </a:t>
            </a:r>
            <a:r>
              <a:rPr sz="4522" spc="-13" dirty="0">
                <a:latin typeface="Calibri"/>
                <a:cs typeface="Calibri"/>
              </a:rPr>
              <a:t>goal</a:t>
            </a:r>
            <a:endParaRPr sz="4522" dirty="0">
              <a:latin typeface="Calibri"/>
              <a:cs typeface="Calibri"/>
            </a:endParaRPr>
          </a:p>
          <a:p>
            <a:pPr marL="950045" lvl="1" indent="-359757">
              <a:spcBef>
                <a:spcPts val="999"/>
              </a:spcBef>
              <a:buFont typeface="Arial"/>
              <a:buChar char="–"/>
              <a:tabLst>
                <a:tab pos="950843" algn="l"/>
              </a:tabLst>
            </a:pPr>
            <a:r>
              <a:rPr sz="4020" spc="-6" dirty="0">
                <a:latin typeface="Calibri"/>
                <a:cs typeface="Calibri"/>
              </a:rPr>
              <a:t>A </a:t>
            </a:r>
            <a:r>
              <a:rPr sz="4020" spc="-13" dirty="0">
                <a:latin typeface="Calibri"/>
                <a:cs typeface="Calibri"/>
              </a:rPr>
              <a:t>destination </a:t>
            </a:r>
            <a:r>
              <a:rPr sz="4020" spc="-25" dirty="0">
                <a:latin typeface="Calibri"/>
                <a:cs typeface="Calibri"/>
              </a:rPr>
              <a:t>to </a:t>
            </a:r>
            <a:r>
              <a:rPr sz="4020" spc="-19" dirty="0">
                <a:latin typeface="Calibri"/>
                <a:cs typeface="Calibri"/>
              </a:rPr>
              <a:t>get</a:t>
            </a:r>
            <a:r>
              <a:rPr sz="4020" spc="-44" dirty="0">
                <a:latin typeface="Calibri"/>
                <a:cs typeface="Calibri"/>
              </a:rPr>
              <a:t> </a:t>
            </a:r>
            <a:r>
              <a:rPr sz="4020" spc="-25" dirty="0">
                <a:latin typeface="Calibri"/>
                <a:cs typeface="Calibri"/>
              </a:rPr>
              <a:t>to</a:t>
            </a:r>
            <a:endParaRPr sz="4020" dirty="0">
              <a:latin typeface="Calibri"/>
              <a:cs typeface="Calibri"/>
            </a:endParaRPr>
          </a:p>
          <a:p>
            <a:pPr marL="446705" marR="1346496" indent="-430751">
              <a:spcBef>
                <a:spcPts val="961"/>
              </a:spcBef>
              <a:buFont typeface="Arial"/>
              <a:buChar char="•"/>
              <a:tabLst>
                <a:tab pos="445907" algn="l"/>
                <a:tab pos="446705" algn="l"/>
              </a:tabLst>
            </a:pPr>
            <a:r>
              <a:rPr sz="4020" spc="-6" dirty="0">
                <a:latin typeface="Calibri"/>
                <a:cs typeface="Calibri"/>
              </a:rPr>
              <a:t>Uses </a:t>
            </a:r>
            <a:r>
              <a:rPr sz="4020" spc="-13" dirty="0">
                <a:latin typeface="Calibri"/>
                <a:cs typeface="Calibri"/>
              </a:rPr>
              <a:t>knowledge </a:t>
            </a:r>
            <a:r>
              <a:rPr sz="4020" spc="-6" dirty="0">
                <a:latin typeface="Calibri"/>
                <a:cs typeface="Calibri"/>
              </a:rPr>
              <a:t>about </a:t>
            </a:r>
            <a:r>
              <a:rPr sz="4020" dirty="0">
                <a:latin typeface="Calibri"/>
                <a:cs typeface="Calibri"/>
              </a:rPr>
              <a:t>a </a:t>
            </a:r>
            <a:r>
              <a:rPr sz="4020" spc="-13" dirty="0">
                <a:latin typeface="Calibri"/>
                <a:cs typeface="Calibri"/>
              </a:rPr>
              <a:t>goal </a:t>
            </a:r>
            <a:r>
              <a:rPr sz="4020" spc="-25" dirty="0">
                <a:latin typeface="Calibri"/>
                <a:cs typeface="Calibri"/>
              </a:rPr>
              <a:t>to </a:t>
            </a:r>
            <a:r>
              <a:rPr sz="4020" spc="-6" dirty="0">
                <a:latin typeface="Calibri"/>
                <a:cs typeface="Calibri"/>
              </a:rPr>
              <a:t>guide its  actions</a:t>
            </a:r>
            <a:endParaRPr sz="4020" dirty="0">
              <a:latin typeface="Calibri"/>
              <a:cs typeface="Calibri"/>
            </a:endParaRPr>
          </a:p>
          <a:p>
            <a:pPr marL="950045" lvl="1" indent="-359757">
              <a:spcBef>
                <a:spcPts val="860"/>
              </a:spcBef>
              <a:buFont typeface="Arial"/>
              <a:buChar char="–"/>
              <a:tabLst>
                <a:tab pos="950843" algn="l"/>
              </a:tabLst>
            </a:pPr>
            <a:r>
              <a:rPr sz="3517" dirty="0">
                <a:latin typeface="Calibri"/>
                <a:cs typeface="Calibri"/>
              </a:rPr>
              <a:t>E.g., </a:t>
            </a:r>
            <a:r>
              <a:rPr sz="3517" spc="-13" dirty="0">
                <a:latin typeface="Calibri"/>
                <a:cs typeface="Calibri"/>
              </a:rPr>
              <a:t>Search,</a:t>
            </a:r>
            <a:r>
              <a:rPr sz="3517" spc="-88" dirty="0">
                <a:latin typeface="Calibri"/>
                <a:cs typeface="Calibri"/>
              </a:rPr>
              <a:t> </a:t>
            </a:r>
            <a:r>
              <a:rPr sz="3517" spc="-13" dirty="0">
                <a:latin typeface="Calibri"/>
                <a:cs typeface="Calibri"/>
              </a:rPr>
              <a:t>planning</a:t>
            </a:r>
            <a:endParaRPr sz="3517" dirty="0">
              <a:latin typeface="Calibri"/>
              <a:cs typeface="Calibri"/>
            </a:endParaRPr>
          </a:p>
        </p:txBody>
      </p:sp>
      <p:pic>
        <p:nvPicPr>
          <p:cNvPr id="6" name="Picture 5">
            <a:extLst>
              <a:ext uri="{FF2B5EF4-FFF2-40B4-BE49-F238E27FC236}">
                <a16:creationId xmlns:a16="http://schemas.microsoft.com/office/drawing/2014/main" id="{4D05315E-3B84-F739-C95A-75D780C89D56}"/>
              </a:ext>
            </a:extLst>
          </p:cNvPr>
          <p:cNvPicPr>
            <a:picLocks noChangeAspect="1"/>
          </p:cNvPicPr>
          <p:nvPr/>
        </p:nvPicPr>
        <p:blipFill>
          <a:blip r:embed="rId2"/>
          <a:stretch>
            <a:fillRect/>
          </a:stretch>
        </p:blipFill>
        <p:spPr>
          <a:xfrm>
            <a:off x="6945312" y="6223380"/>
            <a:ext cx="6107113" cy="1002783"/>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61790" y="104639"/>
            <a:ext cx="5304767" cy="850554"/>
          </a:xfrm>
          <a:prstGeom prst="rect">
            <a:avLst/>
          </a:prstGeom>
        </p:spPr>
        <p:txBody>
          <a:bodyPr vert="horz" wrap="square" lIns="0" tIns="0" rIns="0" bIns="0" rtlCol="0">
            <a:spAutoFit/>
          </a:bodyPr>
          <a:lstStyle/>
          <a:p>
            <a:pPr marL="15954"/>
            <a:r>
              <a:rPr dirty="0"/>
              <a:t>Goal-based</a:t>
            </a:r>
            <a:r>
              <a:rPr spc="-138" dirty="0"/>
              <a:t> </a:t>
            </a:r>
            <a:r>
              <a:rPr spc="-13" dirty="0"/>
              <a:t>agents</a:t>
            </a:r>
          </a:p>
        </p:txBody>
      </p:sp>
      <p:sp>
        <p:nvSpPr>
          <p:cNvPr id="4" name="object 4"/>
          <p:cNvSpPr txBox="1"/>
          <p:nvPr/>
        </p:nvSpPr>
        <p:spPr>
          <a:xfrm>
            <a:off x="1262782" y="5925999"/>
            <a:ext cx="9861283" cy="978217"/>
          </a:xfrm>
          <a:prstGeom prst="rect">
            <a:avLst/>
          </a:prstGeom>
        </p:spPr>
        <p:txBody>
          <a:bodyPr vert="horz" wrap="square" lIns="0" tIns="0" rIns="0" bIns="0" rtlCol="0">
            <a:spAutoFit/>
          </a:bodyPr>
          <a:lstStyle/>
          <a:p>
            <a:pPr marL="358161" marR="210589" indent="-342208">
              <a:lnSpc>
                <a:spcPct val="80000"/>
              </a:lnSpc>
              <a:buClr>
                <a:srgbClr val="4E81BD"/>
              </a:buClr>
              <a:buSzPct val="83333"/>
              <a:buFont typeface="Arial"/>
              <a:buChar char="•"/>
              <a:tabLst>
                <a:tab pos="358161" algn="l"/>
                <a:tab pos="358959" algn="l"/>
              </a:tabLst>
            </a:pPr>
            <a:r>
              <a:rPr sz="2638" dirty="0">
                <a:latin typeface="Georgia"/>
                <a:cs typeface="Georgia"/>
              </a:rPr>
              <a:t>Reflex </a:t>
            </a:r>
            <a:r>
              <a:rPr sz="2638" spc="-6" dirty="0">
                <a:latin typeface="Georgia"/>
                <a:cs typeface="Georgia"/>
              </a:rPr>
              <a:t>agent </a:t>
            </a:r>
            <a:r>
              <a:rPr sz="2638" dirty="0">
                <a:latin typeface="Georgia"/>
                <a:cs typeface="Georgia"/>
              </a:rPr>
              <a:t>breaks </a:t>
            </a:r>
            <a:r>
              <a:rPr sz="2638" spc="-6" dirty="0">
                <a:latin typeface="Georgia"/>
                <a:cs typeface="Georgia"/>
              </a:rPr>
              <a:t>when it </a:t>
            </a:r>
            <a:r>
              <a:rPr sz="2638" dirty="0">
                <a:latin typeface="Georgia"/>
                <a:cs typeface="Georgia"/>
              </a:rPr>
              <a:t>sees brake </a:t>
            </a:r>
            <a:r>
              <a:rPr sz="2638" spc="-6" dirty="0">
                <a:latin typeface="Georgia"/>
                <a:cs typeface="Georgia"/>
              </a:rPr>
              <a:t>lights. Goal based agent  reasons</a:t>
            </a:r>
            <a:endParaRPr sz="2638">
              <a:latin typeface="Georgia"/>
              <a:cs typeface="Georgia"/>
            </a:endParaRPr>
          </a:p>
          <a:p>
            <a:pPr marL="360555">
              <a:spcBef>
                <a:spcPts val="19"/>
              </a:spcBef>
              <a:tabLst>
                <a:tab pos="704358" algn="l"/>
              </a:tabLst>
            </a:pPr>
            <a:r>
              <a:rPr sz="1445" spc="25" dirty="0">
                <a:solidFill>
                  <a:srgbClr val="C04F4C"/>
                </a:solidFill>
                <a:latin typeface="Arial"/>
                <a:cs typeface="Arial"/>
              </a:rPr>
              <a:t>–	</a:t>
            </a:r>
            <a:r>
              <a:rPr sz="2136" dirty="0">
                <a:solidFill>
                  <a:srgbClr val="1E487C"/>
                </a:solidFill>
                <a:latin typeface="Georgia"/>
                <a:cs typeface="Georgia"/>
              </a:rPr>
              <a:t>Brake light  </a:t>
            </a:r>
            <a:r>
              <a:rPr sz="2136" spc="-6" dirty="0">
                <a:solidFill>
                  <a:srgbClr val="1E487C"/>
                </a:solidFill>
                <a:latin typeface="Georgia"/>
                <a:cs typeface="Georgia"/>
              </a:rPr>
              <a:t>-&gt;  </a:t>
            </a:r>
            <a:r>
              <a:rPr sz="2136" dirty="0">
                <a:solidFill>
                  <a:srgbClr val="1E487C"/>
                </a:solidFill>
                <a:latin typeface="Georgia"/>
                <a:cs typeface="Georgia"/>
              </a:rPr>
              <a:t>car </a:t>
            </a:r>
            <a:r>
              <a:rPr sz="2136" spc="6" dirty="0">
                <a:solidFill>
                  <a:srgbClr val="1E487C"/>
                </a:solidFill>
                <a:latin typeface="Georgia"/>
                <a:cs typeface="Georgia"/>
              </a:rPr>
              <a:t>in </a:t>
            </a:r>
            <a:r>
              <a:rPr sz="2136" dirty="0">
                <a:solidFill>
                  <a:srgbClr val="1E487C"/>
                </a:solidFill>
                <a:latin typeface="Georgia"/>
                <a:cs typeface="Georgia"/>
              </a:rPr>
              <a:t>front is </a:t>
            </a:r>
            <a:r>
              <a:rPr sz="2136" spc="-6" dirty="0">
                <a:solidFill>
                  <a:srgbClr val="1E487C"/>
                </a:solidFill>
                <a:latin typeface="Georgia"/>
                <a:cs typeface="Georgia"/>
              </a:rPr>
              <a:t>stopping -&gt; I </a:t>
            </a:r>
            <a:r>
              <a:rPr sz="2136" dirty="0">
                <a:solidFill>
                  <a:srgbClr val="1E487C"/>
                </a:solidFill>
                <a:latin typeface="Georgia"/>
                <a:cs typeface="Georgia"/>
              </a:rPr>
              <a:t>should </a:t>
            </a:r>
            <a:r>
              <a:rPr sz="2136" spc="-6" dirty="0">
                <a:solidFill>
                  <a:srgbClr val="1E487C"/>
                </a:solidFill>
                <a:latin typeface="Georgia"/>
                <a:cs typeface="Georgia"/>
              </a:rPr>
              <a:t>stop -&gt; I </a:t>
            </a:r>
            <a:r>
              <a:rPr sz="2136" dirty="0">
                <a:solidFill>
                  <a:srgbClr val="1E487C"/>
                </a:solidFill>
                <a:latin typeface="Georgia"/>
                <a:cs typeface="Georgia"/>
              </a:rPr>
              <a:t>should use</a:t>
            </a:r>
            <a:r>
              <a:rPr sz="2136" spc="-44" dirty="0">
                <a:solidFill>
                  <a:srgbClr val="1E487C"/>
                </a:solidFill>
                <a:latin typeface="Georgia"/>
                <a:cs typeface="Georgia"/>
              </a:rPr>
              <a:t> </a:t>
            </a:r>
            <a:r>
              <a:rPr sz="2136" dirty="0">
                <a:solidFill>
                  <a:srgbClr val="1E487C"/>
                </a:solidFill>
                <a:latin typeface="Georgia"/>
                <a:cs typeface="Georgia"/>
              </a:rPr>
              <a:t>brake</a:t>
            </a:r>
            <a:endParaRPr sz="2136">
              <a:latin typeface="Georgia"/>
              <a:cs typeface="Georgia"/>
            </a:endParaRPr>
          </a:p>
        </p:txBody>
      </p:sp>
      <p:sp>
        <p:nvSpPr>
          <p:cNvPr id="5" name="object 5"/>
          <p:cNvSpPr txBox="1">
            <a:spLocks noGrp="1"/>
          </p:cNvSpPr>
          <p:nvPr>
            <p:ph type="sldNum" sz="quarter" idx="7"/>
          </p:nvPr>
        </p:nvSpPr>
        <p:spPr>
          <a:xfrm>
            <a:off x="14503158" y="7551634"/>
            <a:ext cx="320675" cy="230896"/>
          </a:xfrm>
          <a:prstGeom prst="rect">
            <a:avLst/>
          </a:prstGeom>
        </p:spPr>
        <p:txBody>
          <a:bodyPr vert="horz" wrap="square" lIns="0" tIns="12763" rIns="0" bIns="0" rtlCol="0">
            <a:spAutoFit/>
          </a:bodyPr>
          <a:lstStyle/>
          <a:p>
            <a:pPr marL="31907">
              <a:lnSpc>
                <a:spcPts val="1652"/>
              </a:lnSpc>
              <a:spcBef>
                <a:spcPts val="100"/>
              </a:spcBef>
            </a:pPr>
            <a:fld id="{81D60167-4931-47E6-BA6A-407CBD079E47}" type="slidenum">
              <a:rPr dirty="0"/>
              <a:pPr marL="31907">
                <a:lnSpc>
                  <a:spcPts val="1652"/>
                </a:lnSpc>
                <a:spcBef>
                  <a:spcPts val="100"/>
                </a:spcBef>
              </a:pPr>
              <a:t>47</a:t>
            </a:fld>
            <a:endParaRPr dirty="0"/>
          </a:p>
        </p:txBody>
      </p:sp>
      <p:pic>
        <p:nvPicPr>
          <p:cNvPr id="7170" name="Picture 2" descr="goal-based Agent">
            <a:extLst>
              <a:ext uri="{FF2B5EF4-FFF2-40B4-BE49-F238E27FC236}">
                <a16:creationId xmlns:a16="http://schemas.microsoft.com/office/drawing/2014/main" id="{BDE7E4DA-139D-41E6-AF78-48BA9FCFEC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573" y="928705"/>
            <a:ext cx="11887200" cy="49873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xfrm>
            <a:off x="14503158" y="7551634"/>
            <a:ext cx="320675" cy="230896"/>
          </a:xfrm>
          <a:prstGeom prst="rect">
            <a:avLst/>
          </a:prstGeom>
        </p:spPr>
        <p:txBody>
          <a:bodyPr vert="horz" wrap="square" lIns="0" tIns="12763" rIns="0" bIns="0" rtlCol="0">
            <a:spAutoFit/>
          </a:bodyPr>
          <a:lstStyle/>
          <a:p>
            <a:pPr marL="31907">
              <a:lnSpc>
                <a:spcPts val="1652"/>
              </a:lnSpc>
              <a:spcBef>
                <a:spcPts val="100"/>
              </a:spcBef>
            </a:pPr>
            <a:fld id="{81D60167-4931-47E6-BA6A-407CBD079E47}" type="slidenum">
              <a:rPr dirty="0"/>
              <a:pPr marL="31907">
                <a:lnSpc>
                  <a:spcPts val="1652"/>
                </a:lnSpc>
                <a:spcBef>
                  <a:spcPts val="100"/>
                </a:spcBef>
              </a:pPr>
              <a:t>48</a:t>
            </a:fld>
            <a:endParaRPr dirty="0"/>
          </a:p>
        </p:txBody>
      </p:sp>
      <p:sp>
        <p:nvSpPr>
          <p:cNvPr id="2" name="object 2"/>
          <p:cNvSpPr txBox="1">
            <a:spLocks noGrp="1"/>
          </p:cNvSpPr>
          <p:nvPr>
            <p:ph type="title"/>
          </p:nvPr>
        </p:nvSpPr>
        <p:spPr>
          <a:xfrm>
            <a:off x="3668712" y="25400"/>
            <a:ext cx="5714790" cy="807913"/>
          </a:xfrm>
          <a:prstGeom prst="rect">
            <a:avLst/>
          </a:prstGeom>
        </p:spPr>
        <p:txBody>
          <a:bodyPr vert="horz" wrap="square" lIns="0" tIns="0" rIns="0" bIns="0" rtlCol="0">
            <a:spAutoFit/>
          </a:bodyPr>
          <a:lstStyle/>
          <a:p>
            <a:pPr marL="15954">
              <a:lnSpc>
                <a:spcPts val="6344"/>
              </a:lnSpc>
            </a:pPr>
            <a:r>
              <a:rPr spc="-6" dirty="0"/>
              <a:t>Utility-based</a:t>
            </a:r>
            <a:r>
              <a:rPr spc="-75" dirty="0"/>
              <a:t> </a:t>
            </a:r>
            <a:r>
              <a:rPr spc="-13" dirty="0"/>
              <a:t>agents</a:t>
            </a:r>
          </a:p>
        </p:txBody>
      </p:sp>
      <p:sp>
        <p:nvSpPr>
          <p:cNvPr id="3" name="object 3"/>
          <p:cNvSpPr txBox="1">
            <a:spLocks noGrp="1"/>
          </p:cNvSpPr>
          <p:nvPr>
            <p:ph type="body" idx="1"/>
          </p:nvPr>
        </p:nvSpPr>
        <p:spPr>
          <a:xfrm>
            <a:off x="733892" y="833313"/>
            <a:ext cx="11965640" cy="6078587"/>
          </a:xfrm>
          <a:prstGeom prst="rect">
            <a:avLst/>
          </a:prstGeom>
        </p:spPr>
        <p:txBody>
          <a:bodyPr vert="horz" wrap="square" lIns="0" tIns="0" rIns="0" bIns="0" rtlCol="0">
            <a:spAutoFit/>
          </a:bodyPr>
          <a:lstStyle/>
          <a:p>
            <a:pPr marL="446705" indent="-430751">
              <a:lnSpc>
                <a:spcPts val="4535"/>
              </a:lnSpc>
              <a:buFont typeface="Arial"/>
              <a:buChar char="•"/>
              <a:tabLst>
                <a:tab pos="445907" algn="l"/>
                <a:tab pos="446705" algn="l"/>
              </a:tabLst>
            </a:pPr>
            <a:r>
              <a:rPr sz="3000" spc="-6" dirty="0"/>
              <a:t>Goals </a:t>
            </a:r>
            <a:r>
              <a:rPr sz="3000" spc="-19" dirty="0"/>
              <a:t>are </a:t>
            </a:r>
            <a:r>
              <a:rPr sz="3000" spc="-6" dirty="0"/>
              <a:t>not </a:t>
            </a:r>
            <a:r>
              <a:rPr sz="3000" spc="-31" dirty="0"/>
              <a:t>always</a:t>
            </a:r>
            <a:r>
              <a:rPr sz="3000" spc="-13" dirty="0"/>
              <a:t> </a:t>
            </a:r>
            <a:r>
              <a:rPr sz="3000" spc="-6" dirty="0"/>
              <a:t>enough</a:t>
            </a:r>
          </a:p>
          <a:p>
            <a:pPr marL="950045" lvl="1" indent="-359757">
              <a:spcBef>
                <a:spcPts val="860"/>
              </a:spcBef>
              <a:buFont typeface="Arial"/>
              <a:buChar char="–"/>
              <a:tabLst>
                <a:tab pos="950843" algn="l"/>
              </a:tabLst>
            </a:pPr>
            <a:r>
              <a:rPr sz="3000" spc="-25" dirty="0">
                <a:latin typeface="Calibri"/>
                <a:cs typeface="Calibri"/>
              </a:rPr>
              <a:t>Many </a:t>
            </a:r>
            <a:r>
              <a:rPr sz="3000" spc="-6" dirty="0">
                <a:latin typeface="Calibri"/>
                <a:cs typeface="Calibri"/>
              </a:rPr>
              <a:t>action </a:t>
            </a:r>
            <a:r>
              <a:rPr sz="3000" spc="-13" dirty="0">
                <a:latin typeface="Calibri"/>
                <a:cs typeface="Calibri"/>
              </a:rPr>
              <a:t>sequences </a:t>
            </a:r>
            <a:r>
              <a:rPr sz="3000" spc="-19" dirty="0">
                <a:latin typeface="Calibri"/>
                <a:cs typeface="Calibri"/>
              </a:rPr>
              <a:t>get </a:t>
            </a:r>
            <a:r>
              <a:rPr sz="3000" spc="-25" dirty="0">
                <a:latin typeface="Calibri"/>
                <a:cs typeface="Calibri"/>
              </a:rPr>
              <a:t>taxi </a:t>
            </a:r>
            <a:r>
              <a:rPr sz="3000" spc="-19" dirty="0">
                <a:latin typeface="Calibri"/>
                <a:cs typeface="Calibri"/>
              </a:rPr>
              <a:t>to</a:t>
            </a:r>
            <a:r>
              <a:rPr sz="3000" spc="163" dirty="0">
                <a:latin typeface="Calibri"/>
                <a:cs typeface="Calibri"/>
              </a:rPr>
              <a:t> </a:t>
            </a:r>
            <a:r>
              <a:rPr sz="3000" spc="-19" dirty="0">
                <a:latin typeface="Calibri"/>
                <a:cs typeface="Calibri"/>
              </a:rPr>
              <a:t>destination</a:t>
            </a:r>
            <a:endParaRPr sz="3000" dirty="0">
              <a:latin typeface="Calibri"/>
              <a:cs typeface="Calibri"/>
            </a:endParaRPr>
          </a:p>
          <a:p>
            <a:pPr marL="950045" lvl="1" indent="-359757">
              <a:spcBef>
                <a:spcPts val="842"/>
              </a:spcBef>
              <a:buFont typeface="Arial"/>
              <a:buChar char="–"/>
              <a:tabLst>
                <a:tab pos="950843" algn="l"/>
              </a:tabLst>
            </a:pPr>
            <a:r>
              <a:rPr sz="3000" spc="-13" dirty="0">
                <a:latin typeface="Calibri"/>
                <a:cs typeface="Calibri"/>
              </a:rPr>
              <a:t>Consider other things. How </a:t>
            </a:r>
            <a:r>
              <a:rPr sz="3000" spc="-31" dirty="0">
                <a:latin typeface="Calibri"/>
                <a:cs typeface="Calibri"/>
              </a:rPr>
              <a:t>fast, </a:t>
            </a:r>
            <a:r>
              <a:rPr sz="3000" spc="-13" dirty="0">
                <a:latin typeface="Calibri"/>
                <a:cs typeface="Calibri"/>
              </a:rPr>
              <a:t>how</a:t>
            </a:r>
            <a:r>
              <a:rPr sz="3000" spc="220" dirty="0">
                <a:latin typeface="Calibri"/>
                <a:cs typeface="Calibri"/>
              </a:rPr>
              <a:t> </a:t>
            </a:r>
            <a:r>
              <a:rPr sz="3000" spc="-19" dirty="0">
                <a:latin typeface="Calibri"/>
                <a:cs typeface="Calibri"/>
              </a:rPr>
              <a:t>safe…..</a:t>
            </a:r>
            <a:endParaRPr lang="en-US" sz="3000" spc="-19" dirty="0">
              <a:latin typeface="Calibri"/>
              <a:cs typeface="Calibri"/>
            </a:endParaRPr>
          </a:p>
          <a:p>
            <a:pPr marL="571500" lvl="1" indent="-571500">
              <a:spcBef>
                <a:spcPts val="842"/>
              </a:spcBef>
              <a:buFont typeface="Arial" panose="020B0604020202020204" pitchFamily="34" charset="0"/>
              <a:buChar char="•"/>
              <a:tabLst>
                <a:tab pos="950843" algn="l"/>
              </a:tabLst>
            </a:pPr>
            <a:r>
              <a:rPr lang="en-US" sz="3000" spc="-6" dirty="0">
                <a:solidFill>
                  <a:schemeClr val="tx1"/>
                </a:solidFill>
                <a:latin typeface="Calibri"/>
                <a:cs typeface="Calibri"/>
              </a:rPr>
              <a:t>Agent can choose between multiple actions to achieve its goal. Which is best?</a:t>
            </a:r>
          </a:p>
          <a:p>
            <a:pPr marL="571500" lvl="1" indent="-571500">
              <a:spcBef>
                <a:spcPts val="842"/>
              </a:spcBef>
              <a:buFont typeface="Arial" panose="020B0604020202020204" pitchFamily="34" charset="0"/>
              <a:buChar char="•"/>
              <a:tabLst>
                <a:tab pos="950843" algn="l"/>
              </a:tabLst>
            </a:pPr>
            <a:r>
              <a:rPr lang="en-US" sz="3000" dirty="0"/>
              <a:t>Agent may have </a:t>
            </a:r>
            <a:r>
              <a:rPr lang="en-US" sz="3000" spc="-6" dirty="0">
                <a:solidFill>
                  <a:srgbClr val="FF0000"/>
                </a:solidFill>
                <a:latin typeface="Calibri"/>
                <a:cs typeface="Calibri"/>
              </a:rPr>
              <a:t>conflicting goals</a:t>
            </a:r>
            <a:r>
              <a:rPr lang="en-US" sz="3000" dirty="0"/>
              <a:t>. Which one to pursue first? </a:t>
            </a:r>
            <a:endParaRPr lang="en-US" sz="3000" spc="-6" dirty="0">
              <a:solidFill>
                <a:schemeClr val="tx1"/>
              </a:solidFill>
              <a:latin typeface="Calibri"/>
              <a:cs typeface="Calibri"/>
            </a:endParaRPr>
          </a:p>
          <a:p>
            <a:pPr marL="446705" indent="-430751">
              <a:spcBef>
                <a:spcPts val="961"/>
              </a:spcBef>
              <a:buFont typeface="Arial"/>
              <a:buChar char="•"/>
              <a:tabLst>
                <a:tab pos="445907" algn="l"/>
                <a:tab pos="446705" algn="l"/>
              </a:tabLst>
            </a:pPr>
            <a:r>
              <a:rPr lang="en-US" sz="3000" dirty="0">
                <a:latin typeface="+mn-lt"/>
                <a:cs typeface="+mn-cs"/>
              </a:rPr>
              <a:t>Agents may have a </a:t>
            </a:r>
            <a:r>
              <a:rPr lang="en-US" sz="3000" dirty="0">
                <a:solidFill>
                  <a:srgbClr val="FF0000"/>
                </a:solidFill>
                <a:latin typeface="+mn-lt"/>
                <a:cs typeface="+mn-cs"/>
              </a:rPr>
              <a:t>utility function</a:t>
            </a:r>
            <a:r>
              <a:rPr lang="en-US" sz="3000" dirty="0">
                <a:latin typeface="+mn-lt"/>
                <a:cs typeface="+mn-cs"/>
              </a:rPr>
              <a:t>, which (ideally) approximates the external performance measure.</a:t>
            </a:r>
          </a:p>
          <a:p>
            <a:pPr marL="1047489" lvl="1" indent="-457200">
              <a:spcBef>
                <a:spcPts val="961"/>
              </a:spcBef>
              <a:buFont typeface="Arial" panose="020B0604020202020204" pitchFamily="34" charset="0"/>
              <a:buChar char="•"/>
              <a:tabLst>
                <a:tab pos="445907" algn="l"/>
                <a:tab pos="446705" algn="l"/>
              </a:tabLst>
            </a:pPr>
            <a:r>
              <a:rPr lang="en-US" sz="3000" spc="-6" dirty="0">
                <a:latin typeface="Calibri"/>
                <a:cs typeface="Calibri"/>
              </a:rPr>
              <a:t>Economics: money.</a:t>
            </a:r>
          </a:p>
          <a:p>
            <a:pPr marL="1047488" lvl="1" indent="-457200">
              <a:spcBef>
                <a:spcPts val="842"/>
              </a:spcBef>
              <a:buFont typeface="Arial" panose="020B0604020202020204" pitchFamily="34" charset="0"/>
              <a:buChar char="•"/>
              <a:tabLst>
                <a:tab pos="950843" algn="l"/>
              </a:tabLst>
            </a:pPr>
            <a:r>
              <a:rPr lang="en-US" sz="3000" spc="-6" dirty="0">
                <a:latin typeface="Calibri"/>
                <a:cs typeface="Calibri"/>
              </a:rPr>
              <a:t>Biology: number of offspring</a:t>
            </a:r>
            <a:r>
              <a:rPr lang="en-US" sz="3000" spc="-19" dirty="0">
                <a:latin typeface="Calibri"/>
                <a:cs typeface="Calibri"/>
              </a:rPr>
              <a:t>.</a:t>
            </a:r>
            <a:endParaRPr lang="en-US" sz="3000" dirty="0">
              <a:latin typeface="Calibri"/>
              <a:cs typeface="Calibri"/>
            </a:endParaRPr>
          </a:p>
          <a:p>
            <a:pPr marL="1047488" lvl="1" indent="-457200">
              <a:spcBef>
                <a:spcPts val="842"/>
              </a:spcBef>
              <a:buFont typeface="Arial" panose="020B0604020202020204" pitchFamily="34" charset="0"/>
              <a:buChar char="•"/>
              <a:tabLst>
                <a:tab pos="950843" algn="l"/>
              </a:tabLst>
            </a:pPr>
            <a:r>
              <a:rPr lang="en-US" sz="3000" spc="-69" dirty="0">
                <a:latin typeface="Calibri"/>
                <a:cs typeface="Calibri"/>
              </a:rPr>
              <a:t>Your</a:t>
            </a:r>
            <a:r>
              <a:rPr lang="en-US" sz="3000" spc="-138" dirty="0">
                <a:latin typeface="Calibri"/>
                <a:cs typeface="Calibri"/>
              </a:rPr>
              <a:t> </a:t>
            </a:r>
            <a:r>
              <a:rPr lang="en-US" sz="3000" spc="-25" dirty="0">
                <a:latin typeface="Calibri"/>
                <a:cs typeface="Calibri"/>
              </a:rPr>
              <a:t>life?</a:t>
            </a:r>
            <a:endParaRPr lang="en-US" sz="3000" dirty="0">
              <a:latin typeface="Calibri"/>
              <a:cs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56938" y="66349"/>
            <a:ext cx="5714790" cy="850554"/>
          </a:xfrm>
          <a:prstGeom prst="rect">
            <a:avLst/>
          </a:prstGeom>
        </p:spPr>
        <p:txBody>
          <a:bodyPr vert="horz" wrap="square" lIns="0" tIns="0" rIns="0" bIns="0" rtlCol="0">
            <a:spAutoFit/>
          </a:bodyPr>
          <a:lstStyle/>
          <a:p>
            <a:pPr marL="15954"/>
            <a:r>
              <a:rPr spc="-6" dirty="0"/>
              <a:t>Utility-based</a:t>
            </a:r>
            <a:r>
              <a:rPr spc="-75" dirty="0"/>
              <a:t> </a:t>
            </a:r>
            <a:r>
              <a:rPr spc="-13" dirty="0"/>
              <a:t>agents</a:t>
            </a:r>
          </a:p>
        </p:txBody>
      </p:sp>
      <p:sp>
        <p:nvSpPr>
          <p:cNvPr id="4" name="object 4"/>
          <p:cNvSpPr txBox="1">
            <a:spLocks noGrp="1"/>
          </p:cNvSpPr>
          <p:nvPr>
            <p:ph type="sldNum" sz="quarter" idx="7"/>
          </p:nvPr>
        </p:nvSpPr>
        <p:spPr>
          <a:xfrm>
            <a:off x="14503158" y="7551634"/>
            <a:ext cx="320675" cy="230896"/>
          </a:xfrm>
          <a:prstGeom prst="rect">
            <a:avLst/>
          </a:prstGeom>
        </p:spPr>
        <p:txBody>
          <a:bodyPr vert="horz" wrap="square" lIns="0" tIns="12763" rIns="0" bIns="0" rtlCol="0">
            <a:spAutoFit/>
          </a:bodyPr>
          <a:lstStyle/>
          <a:p>
            <a:pPr marL="31907">
              <a:lnSpc>
                <a:spcPts val="1652"/>
              </a:lnSpc>
              <a:spcBef>
                <a:spcPts val="100"/>
              </a:spcBef>
            </a:pPr>
            <a:fld id="{81D60167-4931-47E6-BA6A-407CBD079E47}" type="slidenum">
              <a:rPr dirty="0"/>
              <a:pPr marL="31907">
                <a:lnSpc>
                  <a:spcPts val="1652"/>
                </a:lnSpc>
                <a:spcBef>
                  <a:spcPts val="100"/>
                </a:spcBef>
              </a:pPr>
              <a:t>49</a:t>
            </a:fld>
            <a:endParaRPr dirty="0"/>
          </a:p>
        </p:txBody>
      </p:sp>
      <p:pic>
        <p:nvPicPr>
          <p:cNvPr id="8194" name="Picture 2" descr="Utility-Based Agent">
            <a:extLst>
              <a:ext uri="{FF2B5EF4-FFF2-40B4-BE49-F238E27FC236}">
                <a16:creationId xmlns:a16="http://schemas.microsoft.com/office/drawing/2014/main" id="{91D2D215-09F6-44E3-8D17-8AD8502CE5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7533" y="916903"/>
            <a:ext cx="9753600" cy="62960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39712" y="1339850"/>
            <a:ext cx="12635716" cy="2542556"/>
          </a:xfrm>
          <a:prstGeom prst="rect">
            <a:avLst/>
          </a:prstGeom>
        </p:spPr>
        <p:txBody>
          <a:bodyPr vert="horz" wrap="square" lIns="0" tIns="0" rIns="0" bIns="0" rtlCol="0">
            <a:spAutoFit/>
          </a:bodyPr>
          <a:lstStyle/>
          <a:p>
            <a:pPr marL="446705" marR="6381" indent="-430751" algn="just">
              <a:buFont typeface="Arial"/>
              <a:buChar char="•"/>
              <a:tabLst>
                <a:tab pos="446705" algn="l"/>
              </a:tabLst>
            </a:pPr>
            <a:r>
              <a:rPr lang="en-US" sz="4000" dirty="0">
                <a:solidFill>
                  <a:srgbClr val="FF0000"/>
                </a:solidFill>
              </a:rPr>
              <a:t>Agents</a:t>
            </a:r>
            <a:r>
              <a:rPr lang="en-US" sz="4000" dirty="0"/>
              <a:t> = a software entity that exists in an </a:t>
            </a:r>
            <a:r>
              <a:rPr lang="en-US" sz="4000" dirty="0">
                <a:solidFill>
                  <a:srgbClr val="FF0000"/>
                </a:solidFill>
              </a:rPr>
              <a:t>environment</a:t>
            </a:r>
            <a:r>
              <a:rPr lang="en-US" sz="4000" dirty="0"/>
              <a:t> and acts on that environment based on its </a:t>
            </a:r>
            <a:r>
              <a:rPr lang="en-US" sz="4000" dirty="0">
                <a:solidFill>
                  <a:srgbClr val="FF0000"/>
                </a:solidFill>
              </a:rPr>
              <a:t>perceptions and goals.</a:t>
            </a:r>
          </a:p>
          <a:p>
            <a:pPr marL="446705" marR="6381" indent="-430751" algn="just">
              <a:buFont typeface="Arial"/>
              <a:buChar char="•"/>
              <a:tabLst>
                <a:tab pos="446705" algn="l"/>
              </a:tabLst>
            </a:pPr>
            <a:endParaRPr lang="en-US" sz="4522" i="1" spc="6" dirty="0">
              <a:latin typeface="Calibri"/>
              <a:cs typeface="Calibri"/>
            </a:endParaRPr>
          </a:p>
        </p:txBody>
      </p:sp>
      <p:sp>
        <p:nvSpPr>
          <p:cNvPr id="3" name="object 3"/>
          <p:cNvSpPr txBox="1">
            <a:spLocks noGrp="1"/>
          </p:cNvSpPr>
          <p:nvPr>
            <p:ph type="title"/>
          </p:nvPr>
        </p:nvSpPr>
        <p:spPr>
          <a:xfrm>
            <a:off x="3287712" y="212827"/>
            <a:ext cx="5627042" cy="850554"/>
          </a:xfrm>
          <a:prstGeom prst="rect">
            <a:avLst/>
          </a:prstGeom>
        </p:spPr>
        <p:txBody>
          <a:bodyPr vert="horz" wrap="square" lIns="0" tIns="0" rIns="0" bIns="0" rtlCol="0">
            <a:spAutoFit/>
          </a:bodyPr>
          <a:lstStyle/>
          <a:p>
            <a:pPr marL="15954"/>
            <a:r>
              <a:rPr spc="-19" dirty="0"/>
              <a:t>Agent </a:t>
            </a:r>
            <a:r>
              <a:rPr spc="-6" dirty="0"/>
              <a:t>Definition</a:t>
            </a:r>
            <a:r>
              <a:rPr spc="-113" dirty="0"/>
              <a:t> </a:t>
            </a:r>
            <a:r>
              <a:rPr spc="-6" dirty="0"/>
              <a:t>(2)</a:t>
            </a:r>
          </a:p>
        </p:txBody>
      </p:sp>
      <p:sp>
        <p:nvSpPr>
          <p:cNvPr id="7" name="object 7"/>
          <p:cNvSpPr txBox="1"/>
          <p:nvPr/>
        </p:nvSpPr>
        <p:spPr>
          <a:xfrm>
            <a:off x="11640664" y="7551633"/>
            <a:ext cx="161935" cy="230896"/>
          </a:xfrm>
          <a:prstGeom prst="rect">
            <a:avLst/>
          </a:prstGeom>
        </p:spPr>
        <p:txBody>
          <a:bodyPr vert="horz" wrap="square" lIns="0" tIns="12763" rIns="0" bIns="0" rtlCol="0">
            <a:spAutoFit/>
          </a:bodyPr>
          <a:lstStyle/>
          <a:p>
            <a:pPr marL="31907">
              <a:lnSpc>
                <a:spcPts val="1652"/>
              </a:lnSpc>
              <a:spcBef>
                <a:spcPts val="100"/>
              </a:spcBef>
            </a:pPr>
            <a:fld id="{81D60167-4931-47E6-BA6A-407CBD079E47}" type="slidenum">
              <a:rPr sz="1507" dirty="0">
                <a:solidFill>
                  <a:srgbClr val="898989"/>
                </a:solidFill>
                <a:latin typeface="Gill Sans MT"/>
                <a:cs typeface="Gill Sans MT"/>
              </a:rPr>
              <a:pPr marL="31907">
                <a:lnSpc>
                  <a:spcPts val="1652"/>
                </a:lnSpc>
                <a:spcBef>
                  <a:spcPts val="100"/>
                </a:spcBef>
              </a:pPr>
              <a:t>5</a:t>
            </a:fld>
            <a:endParaRPr sz="1507">
              <a:latin typeface="Gill Sans MT"/>
              <a:cs typeface="Gill Sans MT"/>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11560893" y="7551632"/>
            <a:ext cx="223359" cy="230896"/>
          </a:xfrm>
          <a:prstGeom prst="rect">
            <a:avLst/>
          </a:prstGeom>
        </p:spPr>
        <p:txBody>
          <a:bodyPr vert="horz" wrap="square" lIns="0" tIns="12763" rIns="0" bIns="0" rtlCol="0">
            <a:spAutoFit/>
          </a:bodyPr>
          <a:lstStyle/>
          <a:p>
            <a:pPr marL="15954">
              <a:lnSpc>
                <a:spcPts val="1652"/>
              </a:lnSpc>
              <a:spcBef>
                <a:spcPts val="100"/>
              </a:spcBef>
            </a:pPr>
            <a:r>
              <a:rPr sz="1507" dirty="0">
                <a:solidFill>
                  <a:srgbClr val="898989"/>
                </a:solidFill>
                <a:latin typeface="Gill Sans MT"/>
                <a:cs typeface="Gill Sans MT"/>
              </a:rPr>
              <a:t>40</a:t>
            </a:r>
            <a:endParaRPr sz="1507">
              <a:latin typeface="Gill Sans MT"/>
              <a:cs typeface="Gill Sans MT"/>
            </a:endParaRPr>
          </a:p>
        </p:txBody>
      </p:sp>
      <p:sp>
        <p:nvSpPr>
          <p:cNvPr id="2" name="object 2"/>
          <p:cNvSpPr txBox="1">
            <a:spLocks noGrp="1"/>
          </p:cNvSpPr>
          <p:nvPr>
            <p:ph type="title"/>
          </p:nvPr>
        </p:nvSpPr>
        <p:spPr>
          <a:xfrm>
            <a:off x="2776825" y="0"/>
            <a:ext cx="9273887" cy="850554"/>
          </a:xfrm>
          <a:prstGeom prst="rect">
            <a:avLst/>
          </a:prstGeom>
        </p:spPr>
        <p:txBody>
          <a:bodyPr vert="horz" wrap="square" lIns="0" tIns="0" rIns="0" bIns="0" rtlCol="0">
            <a:spAutoFit/>
          </a:bodyPr>
          <a:lstStyle/>
          <a:p>
            <a:pPr marL="15954"/>
            <a:r>
              <a:rPr dirty="0"/>
              <a:t>Learning </a:t>
            </a:r>
            <a:r>
              <a:rPr spc="-57" dirty="0"/>
              <a:t>agents(Taxi</a:t>
            </a:r>
            <a:r>
              <a:rPr spc="-75" dirty="0"/>
              <a:t> </a:t>
            </a:r>
            <a:r>
              <a:rPr spc="-13" dirty="0"/>
              <a:t>driver)</a:t>
            </a:r>
          </a:p>
        </p:txBody>
      </p:sp>
      <p:sp>
        <p:nvSpPr>
          <p:cNvPr id="3" name="object 3"/>
          <p:cNvSpPr txBox="1"/>
          <p:nvPr/>
        </p:nvSpPr>
        <p:spPr>
          <a:xfrm>
            <a:off x="425171" y="1035050"/>
            <a:ext cx="11359081" cy="6052811"/>
          </a:xfrm>
          <a:prstGeom prst="rect">
            <a:avLst/>
          </a:prstGeom>
        </p:spPr>
        <p:txBody>
          <a:bodyPr vert="horz" wrap="square" lIns="0" tIns="0" rIns="0" bIns="0" rtlCol="0">
            <a:spAutoFit/>
          </a:bodyPr>
          <a:lstStyle/>
          <a:p>
            <a:pPr marL="375711" indent="-359757">
              <a:buFont typeface="Arial"/>
              <a:buChar char="–"/>
              <a:tabLst>
                <a:tab pos="376508" algn="l"/>
              </a:tabLst>
            </a:pPr>
            <a:r>
              <a:rPr sz="3015" spc="-13" dirty="0">
                <a:latin typeface="Calibri"/>
                <a:cs typeface="Calibri"/>
              </a:rPr>
              <a:t>Performance</a:t>
            </a:r>
            <a:r>
              <a:rPr sz="3015" spc="-107" dirty="0">
                <a:latin typeface="Calibri"/>
                <a:cs typeface="Calibri"/>
              </a:rPr>
              <a:t> </a:t>
            </a:r>
            <a:r>
              <a:rPr sz="3015" spc="-6" dirty="0">
                <a:latin typeface="Calibri"/>
                <a:cs typeface="Calibri"/>
              </a:rPr>
              <a:t>element</a:t>
            </a:r>
            <a:endParaRPr sz="3015" dirty="0">
              <a:latin typeface="Calibri"/>
              <a:cs typeface="Calibri"/>
            </a:endParaRPr>
          </a:p>
          <a:p>
            <a:pPr marL="877456" lvl="1" indent="-287167">
              <a:spcBef>
                <a:spcPts val="634"/>
              </a:spcBef>
              <a:buFont typeface="Arial"/>
              <a:buChar char="•"/>
              <a:tabLst>
                <a:tab pos="876658" algn="l"/>
                <a:tab pos="877456" algn="l"/>
              </a:tabLst>
            </a:pPr>
            <a:r>
              <a:rPr sz="2512" spc="-6" dirty="0">
                <a:latin typeface="Calibri"/>
                <a:cs typeface="Calibri"/>
              </a:rPr>
              <a:t>How it currently</a:t>
            </a:r>
            <a:r>
              <a:rPr sz="2512" spc="-88" dirty="0">
                <a:latin typeface="Calibri"/>
                <a:cs typeface="Calibri"/>
              </a:rPr>
              <a:t> </a:t>
            </a:r>
            <a:r>
              <a:rPr sz="2512" spc="-13" dirty="0">
                <a:latin typeface="Calibri"/>
                <a:cs typeface="Calibri"/>
              </a:rPr>
              <a:t>drives</a:t>
            </a:r>
            <a:endParaRPr sz="2512" dirty="0">
              <a:latin typeface="Calibri"/>
              <a:cs typeface="Calibri"/>
            </a:endParaRPr>
          </a:p>
          <a:p>
            <a:pPr marL="375711" indent="-359757">
              <a:spcBef>
                <a:spcPts val="685"/>
              </a:spcBef>
              <a:buFont typeface="Arial"/>
              <a:buChar char="–"/>
              <a:tabLst>
                <a:tab pos="376508" algn="l"/>
              </a:tabLst>
            </a:pPr>
            <a:r>
              <a:rPr sz="3015" spc="-75" dirty="0">
                <a:latin typeface="Calibri"/>
                <a:cs typeface="Calibri"/>
              </a:rPr>
              <a:t>Taxi </a:t>
            </a:r>
            <a:r>
              <a:rPr sz="3015" spc="-6" dirty="0">
                <a:latin typeface="Calibri"/>
                <a:cs typeface="Calibri"/>
              </a:rPr>
              <a:t>driver </a:t>
            </a:r>
            <a:r>
              <a:rPr sz="3015" spc="-19" dirty="0">
                <a:latin typeface="Calibri"/>
                <a:cs typeface="Calibri"/>
              </a:rPr>
              <a:t>Makes </a:t>
            </a:r>
            <a:r>
              <a:rPr sz="3015" dirty="0">
                <a:latin typeface="Calibri"/>
                <a:cs typeface="Calibri"/>
              </a:rPr>
              <a:t>quick </a:t>
            </a:r>
            <a:r>
              <a:rPr sz="3015" spc="-13" dirty="0">
                <a:latin typeface="Calibri"/>
                <a:cs typeface="Calibri"/>
              </a:rPr>
              <a:t>left </a:t>
            </a:r>
            <a:r>
              <a:rPr sz="3015" spc="-6" dirty="0">
                <a:latin typeface="Calibri"/>
                <a:cs typeface="Calibri"/>
              </a:rPr>
              <a:t>turn </a:t>
            </a:r>
            <a:r>
              <a:rPr sz="3015" spc="-13" dirty="0">
                <a:latin typeface="Calibri"/>
                <a:cs typeface="Calibri"/>
              </a:rPr>
              <a:t>across </a:t>
            </a:r>
            <a:r>
              <a:rPr sz="3015" spc="-6" dirty="0">
                <a:latin typeface="Calibri"/>
                <a:cs typeface="Calibri"/>
              </a:rPr>
              <a:t>3</a:t>
            </a:r>
            <a:r>
              <a:rPr sz="3015" dirty="0">
                <a:latin typeface="Calibri"/>
                <a:cs typeface="Calibri"/>
              </a:rPr>
              <a:t> lanes</a:t>
            </a:r>
          </a:p>
          <a:p>
            <a:pPr marL="877456" marR="6381" lvl="1" indent="-287167">
              <a:spcBef>
                <a:spcPts val="634"/>
              </a:spcBef>
              <a:buFont typeface="Arial"/>
              <a:buChar char="•"/>
              <a:tabLst>
                <a:tab pos="876658" algn="l"/>
                <a:tab pos="877456" algn="l"/>
              </a:tabLst>
            </a:pPr>
            <a:r>
              <a:rPr sz="2512" spc="-6" dirty="0">
                <a:latin typeface="Calibri"/>
                <a:cs typeface="Calibri"/>
              </a:rPr>
              <a:t>Critics observe </a:t>
            </a:r>
            <a:r>
              <a:rPr sz="2512" dirty="0">
                <a:latin typeface="Calibri"/>
                <a:cs typeface="Calibri"/>
              </a:rPr>
              <a:t>shocking language </a:t>
            </a:r>
            <a:r>
              <a:rPr sz="2512" spc="-6" dirty="0">
                <a:latin typeface="Calibri"/>
                <a:cs typeface="Calibri"/>
              </a:rPr>
              <a:t>by passenger </a:t>
            </a:r>
            <a:r>
              <a:rPr sz="2512" dirty="0">
                <a:latin typeface="Calibri"/>
                <a:cs typeface="Calibri"/>
              </a:rPr>
              <a:t>and </a:t>
            </a:r>
            <a:r>
              <a:rPr sz="2512" spc="-6" dirty="0">
                <a:latin typeface="Calibri"/>
                <a:cs typeface="Calibri"/>
              </a:rPr>
              <a:t>other </a:t>
            </a:r>
            <a:r>
              <a:rPr sz="2512" spc="-19" dirty="0">
                <a:latin typeface="Calibri"/>
                <a:cs typeface="Calibri"/>
              </a:rPr>
              <a:t>drivers </a:t>
            </a:r>
            <a:r>
              <a:rPr sz="2512" dirty="0">
                <a:latin typeface="Calibri"/>
                <a:cs typeface="Calibri"/>
              </a:rPr>
              <a:t>and  </a:t>
            </a:r>
            <a:r>
              <a:rPr sz="2512" spc="-13" dirty="0">
                <a:latin typeface="Calibri"/>
                <a:cs typeface="Calibri"/>
              </a:rPr>
              <a:t>informs </a:t>
            </a:r>
            <a:r>
              <a:rPr sz="2512" dirty="0">
                <a:latin typeface="Calibri"/>
                <a:cs typeface="Calibri"/>
              </a:rPr>
              <a:t>bad</a:t>
            </a:r>
            <a:r>
              <a:rPr sz="2512" spc="-107" dirty="0">
                <a:latin typeface="Calibri"/>
                <a:cs typeface="Calibri"/>
              </a:rPr>
              <a:t> </a:t>
            </a:r>
            <a:r>
              <a:rPr sz="2512" dirty="0">
                <a:latin typeface="Calibri"/>
                <a:cs typeface="Calibri"/>
              </a:rPr>
              <a:t>action</a:t>
            </a:r>
          </a:p>
          <a:p>
            <a:pPr marL="877456" lvl="1" indent="-287167">
              <a:spcBef>
                <a:spcPts val="597"/>
              </a:spcBef>
              <a:buFont typeface="Arial"/>
              <a:buChar char="•"/>
              <a:tabLst>
                <a:tab pos="876658" algn="l"/>
                <a:tab pos="877456" algn="l"/>
              </a:tabLst>
            </a:pPr>
            <a:r>
              <a:rPr sz="2512" dirty="0">
                <a:latin typeface="Calibri"/>
                <a:cs typeface="Calibri"/>
              </a:rPr>
              <a:t>Learning </a:t>
            </a:r>
            <a:r>
              <a:rPr sz="2512" spc="-13" dirty="0">
                <a:latin typeface="Calibri"/>
                <a:cs typeface="Calibri"/>
              </a:rPr>
              <a:t>element </a:t>
            </a:r>
            <a:r>
              <a:rPr sz="2512" spc="-6" dirty="0">
                <a:latin typeface="Calibri"/>
                <a:cs typeface="Calibri"/>
              </a:rPr>
              <a:t>tries </a:t>
            </a:r>
            <a:r>
              <a:rPr sz="2512" spc="-19" dirty="0">
                <a:latin typeface="Calibri"/>
                <a:cs typeface="Calibri"/>
              </a:rPr>
              <a:t>to </a:t>
            </a:r>
            <a:r>
              <a:rPr sz="2512" dirty="0">
                <a:latin typeface="Calibri"/>
                <a:cs typeface="Calibri"/>
              </a:rPr>
              <a:t>modify </a:t>
            </a:r>
            <a:r>
              <a:rPr sz="2512" spc="-6" dirty="0">
                <a:latin typeface="Calibri"/>
                <a:cs typeface="Calibri"/>
              </a:rPr>
              <a:t>performance </a:t>
            </a:r>
            <a:r>
              <a:rPr sz="2512" spc="-13" dirty="0">
                <a:latin typeface="Calibri"/>
                <a:cs typeface="Calibri"/>
              </a:rPr>
              <a:t>elements </a:t>
            </a:r>
            <a:r>
              <a:rPr sz="2512" spc="-19" dirty="0">
                <a:latin typeface="Calibri"/>
                <a:cs typeface="Calibri"/>
              </a:rPr>
              <a:t>for</a:t>
            </a:r>
            <a:r>
              <a:rPr sz="2512" spc="107" dirty="0">
                <a:latin typeface="Calibri"/>
                <a:cs typeface="Calibri"/>
              </a:rPr>
              <a:t> </a:t>
            </a:r>
            <a:r>
              <a:rPr sz="2512" spc="-6" dirty="0">
                <a:latin typeface="Calibri"/>
                <a:cs typeface="Calibri"/>
              </a:rPr>
              <a:t>future</a:t>
            </a:r>
            <a:endParaRPr sz="2512" dirty="0">
              <a:latin typeface="Calibri"/>
              <a:cs typeface="Calibri"/>
            </a:endParaRPr>
          </a:p>
          <a:p>
            <a:pPr marL="877456" marR="94127" lvl="1" indent="-287167">
              <a:spcBef>
                <a:spcPts val="597"/>
              </a:spcBef>
              <a:buFont typeface="Arial"/>
              <a:buChar char="•"/>
              <a:tabLst>
                <a:tab pos="876658" algn="l"/>
                <a:tab pos="877456" algn="l"/>
              </a:tabLst>
            </a:pPr>
            <a:r>
              <a:rPr sz="2512" spc="-13" dirty="0">
                <a:latin typeface="Calibri"/>
                <a:cs typeface="Calibri"/>
              </a:rPr>
              <a:t>Problem </a:t>
            </a:r>
            <a:r>
              <a:rPr sz="2512" spc="-19" dirty="0">
                <a:latin typeface="Calibri"/>
                <a:cs typeface="Calibri"/>
              </a:rPr>
              <a:t>generator </a:t>
            </a:r>
            <a:r>
              <a:rPr sz="2512" spc="-6" dirty="0">
                <a:latin typeface="Calibri"/>
                <a:cs typeface="Calibri"/>
              </a:rPr>
              <a:t>suggests </a:t>
            </a:r>
            <a:r>
              <a:rPr sz="2512" spc="-13" dirty="0">
                <a:latin typeface="Calibri"/>
                <a:cs typeface="Calibri"/>
              </a:rPr>
              <a:t>experiment </a:t>
            </a:r>
            <a:r>
              <a:rPr sz="2512" dirty="0">
                <a:latin typeface="Calibri"/>
                <a:cs typeface="Calibri"/>
              </a:rPr>
              <a:t>out </a:t>
            </a:r>
            <a:r>
              <a:rPr sz="2512" spc="-6" dirty="0">
                <a:latin typeface="Calibri"/>
                <a:cs typeface="Calibri"/>
              </a:rPr>
              <a:t>something called </a:t>
            </a:r>
            <a:r>
              <a:rPr sz="2512" spc="-25" dirty="0">
                <a:latin typeface="Calibri"/>
                <a:cs typeface="Calibri"/>
              </a:rPr>
              <a:t>Brakes  </a:t>
            </a:r>
            <a:r>
              <a:rPr sz="2512" dirty="0">
                <a:latin typeface="Calibri"/>
                <a:cs typeface="Calibri"/>
              </a:rPr>
              <a:t>on </a:t>
            </a:r>
            <a:r>
              <a:rPr sz="2512" spc="-19" dirty="0">
                <a:latin typeface="Calibri"/>
                <a:cs typeface="Calibri"/>
              </a:rPr>
              <a:t>different </a:t>
            </a:r>
            <a:r>
              <a:rPr sz="2512" spc="-13" dirty="0">
                <a:latin typeface="Calibri"/>
                <a:cs typeface="Calibri"/>
              </a:rPr>
              <a:t>Road</a:t>
            </a:r>
            <a:r>
              <a:rPr sz="2512" spc="-57" dirty="0">
                <a:latin typeface="Calibri"/>
                <a:cs typeface="Calibri"/>
              </a:rPr>
              <a:t> </a:t>
            </a:r>
            <a:r>
              <a:rPr sz="2512" spc="-6" dirty="0">
                <a:latin typeface="Calibri"/>
                <a:cs typeface="Calibri"/>
              </a:rPr>
              <a:t>conditions</a:t>
            </a:r>
            <a:endParaRPr sz="2512" dirty="0">
              <a:latin typeface="Calibri"/>
              <a:cs typeface="Calibri"/>
            </a:endParaRPr>
          </a:p>
          <a:p>
            <a:pPr marL="459468" indent="-443514">
              <a:spcBef>
                <a:spcPts val="685"/>
              </a:spcBef>
              <a:buFont typeface="Arial"/>
              <a:buChar char="–"/>
              <a:tabLst>
                <a:tab pos="459468" algn="l"/>
                <a:tab pos="460265" algn="l"/>
              </a:tabLst>
            </a:pPr>
            <a:r>
              <a:rPr sz="3015" spc="-13" dirty="0">
                <a:latin typeface="Calibri"/>
                <a:cs typeface="Calibri"/>
              </a:rPr>
              <a:t>Exploration </a:t>
            </a:r>
            <a:r>
              <a:rPr sz="3015" spc="-19" dirty="0">
                <a:latin typeface="Calibri"/>
                <a:cs typeface="Calibri"/>
              </a:rPr>
              <a:t>vs.</a:t>
            </a:r>
            <a:r>
              <a:rPr sz="3015" spc="-88" dirty="0">
                <a:latin typeface="Calibri"/>
                <a:cs typeface="Calibri"/>
              </a:rPr>
              <a:t> </a:t>
            </a:r>
            <a:r>
              <a:rPr sz="3015" spc="-6" dirty="0">
                <a:latin typeface="Calibri"/>
                <a:cs typeface="Calibri"/>
              </a:rPr>
              <a:t>Exploitation</a:t>
            </a:r>
            <a:endParaRPr sz="3015" dirty="0">
              <a:latin typeface="Calibri"/>
              <a:cs typeface="Calibri"/>
            </a:endParaRPr>
          </a:p>
          <a:p>
            <a:pPr marL="877456" lvl="1" indent="-287167">
              <a:spcBef>
                <a:spcPts val="634"/>
              </a:spcBef>
              <a:buFont typeface="Arial"/>
              <a:buChar char="•"/>
              <a:tabLst>
                <a:tab pos="876658" algn="l"/>
                <a:tab pos="877456" algn="l"/>
              </a:tabLst>
            </a:pPr>
            <a:r>
              <a:rPr sz="2512" dirty="0">
                <a:latin typeface="Calibri"/>
                <a:cs typeface="Calibri"/>
              </a:rPr>
              <a:t>Learning </a:t>
            </a:r>
            <a:r>
              <a:rPr sz="2512" spc="-6" dirty="0">
                <a:latin typeface="Calibri"/>
                <a:cs typeface="Calibri"/>
              </a:rPr>
              <a:t>experience can </a:t>
            </a:r>
            <a:r>
              <a:rPr sz="2512" dirty="0">
                <a:latin typeface="Calibri"/>
                <a:cs typeface="Calibri"/>
              </a:rPr>
              <a:t>be </a:t>
            </a:r>
            <a:r>
              <a:rPr sz="2512" spc="-13" dirty="0">
                <a:latin typeface="Calibri"/>
                <a:cs typeface="Calibri"/>
              </a:rPr>
              <a:t>costly </a:t>
            </a:r>
            <a:r>
              <a:rPr sz="2512" dirty="0">
                <a:latin typeface="Calibri"/>
                <a:cs typeface="Calibri"/>
              </a:rPr>
              <a:t>in the short</a:t>
            </a:r>
            <a:r>
              <a:rPr sz="2512" spc="-69" dirty="0">
                <a:latin typeface="Calibri"/>
                <a:cs typeface="Calibri"/>
              </a:rPr>
              <a:t> </a:t>
            </a:r>
            <a:r>
              <a:rPr sz="2512" dirty="0">
                <a:latin typeface="Calibri"/>
                <a:cs typeface="Calibri"/>
              </a:rPr>
              <a:t>run</a:t>
            </a:r>
          </a:p>
          <a:p>
            <a:pPr marL="877456" lvl="1" indent="-287167">
              <a:spcBef>
                <a:spcPts val="597"/>
              </a:spcBef>
              <a:buFont typeface="Arial"/>
              <a:buChar char="•"/>
              <a:tabLst>
                <a:tab pos="876658" algn="l"/>
                <a:tab pos="877456" algn="l"/>
              </a:tabLst>
            </a:pPr>
            <a:r>
              <a:rPr sz="2512" dirty="0">
                <a:latin typeface="Calibri"/>
                <a:cs typeface="Calibri"/>
              </a:rPr>
              <a:t>shocking language </a:t>
            </a:r>
            <a:r>
              <a:rPr sz="2512" spc="-19" dirty="0">
                <a:latin typeface="Calibri"/>
                <a:cs typeface="Calibri"/>
              </a:rPr>
              <a:t>from </a:t>
            </a:r>
            <a:r>
              <a:rPr sz="2512" spc="-6" dirty="0">
                <a:latin typeface="Calibri"/>
                <a:cs typeface="Calibri"/>
              </a:rPr>
              <a:t>other</a:t>
            </a:r>
            <a:r>
              <a:rPr sz="2512" spc="-94" dirty="0">
                <a:latin typeface="Calibri"/>
                <a:cs typeface="Calibri"/>
              </a:rPr>
              <a:t> </a:t>
            </a:r>
            <a:r>
              <a:rPr sz="2512" spc="-19" dirty="0">
                <a:latin typeface="Calibri"/>
                <a:cs typeface="Calibri"/>
              </a:rPr>
              <a:t>drivers</a:t>
            </a:r>
            <a:endParaRPr sz="2512" dirty="0">
              <a:latin typeface="Calibri"/>
              <a:cs typeface="Calibri"/>
            </a:endParaRPr>
          </a:p>
          <a:p>
            <a:pPr marL="877456" lvl="1" indent="-287167">
              <a:spcBef>
                <a:spcPts val="597"/>
              </a:spcBef>
              <a:buFont typeface="Arial"/>
              <a:buChar char="•"/>
              <a:tabLst>
                <a:tab pos="876658" algn="l"/>
                <a:tab pos="877456" algn="l"/>
              </a:tabLst>
            </a:pPr>
            <a:r>
              <a:rPr sz="2512" spc="-6" dirty="0">
                <a:latin typeface="Calibri"/>
                <a:cs typeface="Calibri"/>
              </a:rPr>
              <a:t>Less</a:t>
            </a:r>
            <a:r>
              <a:rPr sz="2512" spc="-107" dirty="0">
                <a:latin typeface="Calibri"/>
                <a:cs typeface="Calibri"/>
              </a:rPr>
              <a:t> </a:t>
            </a:r>
            <a:r>
              <a:rPr sz="2512" spc="-6" dirty="0">
                <a:latin typeface="Calibri"/>
                <a:cs typeface="Calibri"/>
              </a:rPr>
              <a:t>tip</a:t>
            </a:r>
            <a:endParaRPr sz="2512" dirty="0">
              <a:latin typeface="Calibri"/>
              <a:cs typeface="Calibri"/>
            </a:endParaRPr>
          </a:p>
          <a:p>
            <a:pPr marL="877456" lvl="1" indent="-287167">
              <a:spcBef>
                <a:spcPts val="597"/>
              </a:spcBef>
              <a:buFont typeface="Arial"/>
              <a:buChar char="•"/>
              <a:tabLst>
                <a:tab pos="876658" algn="l"/>
                <a:tab pos="877456" algn="l"/>
              </a:tabLst>
            </a:pPr>
            <a:r>
              <a:rPr sz="2512" spc="-19" dirty="0">
                <a:latin typeface="Calibri"/>
                <a:cs typeface="Calibri"/>
              </a:rPr>
              <a:t>Fewer</a:t>
            </a:r>
            <a:r>
              <a:rPr sz="2512" spc="-69" dirty="0">
                <a:latin typeface="Calibri"/>
                <a:cs typeface="Calibri"/>
              </a:rPr>
              <a:t> </a:t>
            </a:r>
            <a:r>
              <a:rPr sz="2512" spc="-13" dirty="0">
                <a:latin typeface="Calibri"/>
                <a:cs typeface="Calibri"/>
              </a:rPr>
              <a:t>passengers</a:t>
            </a:r>
            <a:endParaRPr sz="2512" dirty="0">
              <a:latin typeface="Calibri"/>
              <a:cs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46605" y="66349"/>
            <a:ext cx="4534978" cy="850554"/>
          </a:xfrm>
          <a:prstGeom prst="rect">
            <a:avLst/>
          </a:prstGeom>
        </p:spPr>
        <p:txBody>
          <a:bodyPr vert="horz" wrap="square" lIns="0" tIns="0" rIns="0" bIns="0" rtlCol="0">
            <a:spAutoFit/>
          </a:bodyPr>
          <a:lstStyle/>
          <a:p>
            <a:pPr marL="15954"/>
            <a:r>
              <a:rPr dirty="0"/>
              <a:t>Learning</a:t>
            </a:r>
            <a:r>
              <a:rPr spc="-138" dirty="0"/>
              <a:t> </a:t>
            </a:r>
            <a:r>
              <a:rPr spc="-13" dirty="0"/>
              <a:t>agents</a:t>
            </a:r>
          </a:p>
        </p:txBody>
      </p:sp>
      <p:sp>
        <p:nvSpPr>
          <p:cNvPr id="3" name="object 3"/>
          <p:cNvSpPr/>
          <p:nvPr/>
        </p:nvSpPr>
        <p:spPr>
          <a:xfrm>
            <a:off x="1077912" y="1187451"/>
            <a:ext cx="6020910" cy="5257382"/>
          </a:xfrm>
          <a:prstGeom prst="rect">
            <a:avLst/>
          </a:prstGeom>
          <a:blipFill>
            <a:blip r:embed="rId2" cstate="print"/>
            <a:stretch>
              <a:fillRect/>
            </a:stretch>
          </a:blipFill>
        </p:spPr>
        <p:txBody>
          <a:bodyPr wrap="square" lIns="0" tIns="0" rIns="0" bIns="0" rtlCol="0"/>
          <a:lstStyle/>
          <a:p>
            <a:endParaRPr sz="2261"/>
          </a:p>
        </p:txBody>
      </p:sp>
      <p:sp>
        <p:nvSpPr>
          <p:cNvPr id="4" name="object 4"/>
          <p:cNvSpPr txBox="1"/>
          <p:nvPr/>
        </p:nvSpPr>
        <p:spPr>
          <a:xfrm>
            <a:off x="7197744" y="1717925"/>
            <a:ext cx="4537369" cy="4032129"/>
          </a:xfrm>
          <a:prstGeom prst="rect">
            <a:avLst/>
          </a:prstGeom>
        </p:spPr>
        <p:txBody>
          <a:bodyPr vert="horz" wrap="square" lIns="0" tIns="0" rIns="0" bIns="0" rtlCol="0">
            <a:spAutoFit/>
          </a:bodyPr>
          <a:lstStyle/>
          <a:p>
            <a:pPr marL="358161" marR="127630" indent="-342208" algn="just">
              <a:buClr>
                <a:srgbClr val="4E81BD"/>
              </a:buClr>
              <a:buSzPct val="83333"/>
              <a:buFont typeface="Courier New"/>
              <a:buChar char="•"/>
              <a:tabLst>
                <a:tab pos="358959" algn="l"/>
              </a:tabLst>
            </a:pPr>
            <a:r>
              <a:rPr sz="3015" spc="-6" dirty="0">
                <a:latin typeface="Georgia"/>
                <a:cs typeface="Georgia"/>
              </a:rPr>
              <a:t>Performance element </a:t>
            </a:r>
            <a:r>
              <a:rPr sz="3015" dirty="0">
                <a:latin typeface="Georgia"/>
                <a:cs typeface="Georgia"/>
              </a:rPr>
              <a:t>is  </a:t>
            </a:r>
            <a:r>
              <a:rPr sz="3015" spc="-6" dirty="0">
                <a:latin typeface="Georgia"/>
                <a:cs typeface="Georgia"/>
              </a:rPr>
              <a:t>what was previously the  whole</a:t>
            </a:r>
            <a:r>
              <a:rPr sz="3015" spc="-119" dirty="0">
                <a:latin typeface="Georgia"/>
                <a:cs typeface="Georgia"/>
              </a:rPr>
              <a:t> </a:t>
            </a:r>
            <a:r>
              <a:rPr sz="3015" dirty="0">
                <a:latin typeface="Georgia"/>
                <a:cs typeface="Georgia"/>
              </a:rPr>
              <a:t>agent</a:t>
            </a:r>
            <a:endParaRPr sz="3015">
              <a:latin typeface="Georgia"/>
              <a:cs typeface="Georgia"/>
            </a:endParaRPr>
          </a:p>
          <a:p>
            <a:pPr marL="932496" lvl="1" indent="-342208">
              <a:spcBef>
                <a:spcPts val="722"/>
              </a:spcBef>
              <a:buClr>
                <a:srgbClr val="4E81BD"/>
              </a:buClr>
              <a:buSzPct val="85416"/>
              <a:buFont typeface="Courier New"/>
              <a:buChar char="•"/>
              <a:tabLst>
                <a:tab pos="933294" algn="l"/>
              </a:tabLst>
            </a:pPr>
            <a:r>
              <a:rPr sz="3015" spc="-6" dirty="0">
                <a:latin typeface="Georgia"/>
                <a:cs typeface="Georgia"/>
              </a:rPr>
              <a:t>Input</a:t>
            </a:r>
            <a:r>
              <a:rPr sz="3015" spc="-126" dirty="0">
                <a:latin typeface="Georgia"/>
                <a:cs typeface="Georgia"/>
              </a:rPr>
              <a:t> </a:t>
            </a:r>
            <a:r>
              <a:rPr sz="3015" spc="-6" dirty="0">
                <a:latin typeface="Georgia"/>
                <a:cs typeface="Georgia"/>
              </a:rPr>
              <a:t>sensor</a:t>
            </a:r>
            <a:endParaRPr sz="3015">
              <a:latin typeface="Georgia"/>
              <a:cs typeface="Georgia"/>
            </a:endParaRPr>
          </a:p>
          <a:p>
            <a:pPr marL="932496" lvl="1" indent="-342208">
              <a:spcBef>
                <a:spcPts val="722"/>
              </a:spcBef>
              <a:buClr>
                <a:srgbClr val="4E81BD"/>
              </a:buClr>
              <a:buSzPct val="83333"/>
              <a:buFont typeface="Courier New"/>
              <a:buChar char="•"/>
              <a:tabLst>
                <a:tab pos="933294" algn="l"/>
              </a:tabLst>
            </a:pPr>
            <a:r>
              <a:rPr sz="3015" spc="-6" dirty="0">
                <a:latin typeface="Georgia"/>
                <a:cs typeface="Georgia"/>
              </a:rPr>
              <a:t>Output</a:t>
            </a:r>
            <a:r>
              <a:rPr sz="3015" spc="-126" dirty="0">
                <a:latin typeface="Georgia"/>
                <a:cs typeface="Georgia"/>
              </a:rPr>
              <a:t> </a:t>
            </a:r>
            <a:r>
              <a:rPr sz="3015" spc="-6" dirty="0">
                <a:latin typeface="Georgia"/>
                <a:cs typeface="Georgia"/>
              </a:rPr>
              <a:t>action</a:t>
            </a:r>
            <a:endParaRPr sz="3015">
              <a:latin typeface="Georgia"/>
              <a:cs typeface="Georgia"/>
            </a:endParaRPr>
          </a:p>
          <a:p>
            <a:pPr marL="358161" indent="-342208">
              <a:spcBef>
                <a:spcPts val="722"/>
              </a:spcBef>
              <a:buClr>
                <a:srgbClr val="4E81BD"/>
              </a:buClr>
              <a:buSzPct val="83333"/>
              <a:buFont typeface="Courier New"/>
              <a:buChar char="•"/>
              <a:tabLst>
                <a:tab pos="358959" algn="l"/>
              </a:tabLst>
            </a:pPr>
            <a:r>
              <a:rPr sz="3015" dirty="0">
                <a:latin typeface="Georgia"/>
                <a:cs typeface="Georgia"/>
              </a:rPr>
              <a:t>Learning</a:t>
            </a:r>
            <a:r>
              <a:rPr sz="3015" spc="-113" dirty="0">
                <a:latin typeface="Georgia"/>
                <a:cs typeface="Georgia"/>
              </a:rPr>
              <a:t> </a:t>
            </a:r>
            <a:r>
              <a:rPr sz="3015" spc="-6" dirty="0">
                <a:latin typeface="Georgia"/>
                <a:cs typeface="Georgia"/>
              </a:rPr>
              <a:t>element</a:t>
            </a:r>
            <a:endParaRPr sz="3015">
              <a:latin typeface="Georgia"/>
              <a:cs typeface="Georgia"/>
            </a:endParaRPr>
          </a:p>
          <a:p>
            <a:pPr marL="932496" marR="6381" lvl="1" indent="-342208">
              <a:spcBef>
                <a:spcPts val="697"/>
              </a:spcBef>
              <a:buClr>
                <a:srgbClr val="4E81BD"/>
              </a:buClr>
              <a:buSzPct val="84782"/>
              <a:buFont typeface="Courier New"/>
              <a:buChar char="•"/>
              <a:tabLst>
                <a:tab pos="933294" algn="l"/>
              </a:tabLst>
            </a:pPr>
            <a:r>
              <a:rPr sz="2889" spc="-6" dirty="0">
                <a:latin typeface="Georgia"/>
                <a:cs typeface="Georgia"/>
              </a:rPr>
              <a:t>Modifies</a:t>
            </a:r>
            <a:r>
              <a:rPr sz="2889" spc="-75" dirty="0">
                <a:latin typeface="Georgia"/>
                <a:cs typeface="Georgia"/>
              </a:rPr>
              <a:t> </a:t>
            </a:r>
            <a:r>
              <a:rPr sz="2889" dirty="0">
                <a:latin typeface="Georgia"/>
                <a:cs typeface="Georgia"/>
              </a:rPr>
              <a:t>performance  </a:t>
            </a:r>
            <a:r>
              <a:rPr sz="2889" spc="-6" dirty="0">
                <a:latin typeface="Georgia"/>
                <a:cs typeface="Georgia"/>
              </a:rPr>
              <a:t>element.</a:t>
            </a:r>
            <a:endParaRPr sz="2889">
              <a:latin typeface="Georgia"/>
              <a:cs typeface="Georgia"/>
            </a:endParaRPr>
          </a:p>
        </p:txBody>
      </p:sp>
      <p:sp>
        <p:nvSpPr>
          <p:cNvPr id="5" name="object 5"/>
          <p:cNvSpPr txBox="1">
            <a:spLocks noGrp="1"/>
          </p:cNvSpPr>
          <p:nvPr>
            <p:ph type="sldNum" sz="quarter" idx="7"/>
          </p:nvPr>
        </p:nvSpPr>
        <p:spPr>
          <a:xfrm>
            <a:off x="14503158" y="7551634"/>
            <a:ext cx="320675" cy="230896"/>
          </a:xfrm>
          <a:prstGeom prst="rect">
            <a:avLst/>
          </a:prstGeom>
        </p:spPr>
        <p:txBody>
          <a:bodyPr vert="horz" wrap="square" lIns="0" tIns="12763" rIns="0" bIns="0" rtlCol="0">
            <a:spAutoFit/>
          </a:bodyPr>
          <a:lstStyle/>
          <a:p>
            <a:pPr marL="31907">
              <a:lnSpc>
                <a:spcPts val="1652"/>
              </a:lnSpc>
              <a:spcBef>
                <a:spcPts val="100"/>
              </a:spcBef>
            </a:pPr>
            <a:fld id="{81D60167-4931-47E6-BA6A-407CBD079E47}" type="slidenum">
              <a:rPr dirty="0"/>
              <a:pPr marL="31907">
                <a:lnSpc>
                  <a:spcPts val="1652"/>
                </a:lnSpc>
                <a:spcBef>
                  <a:spcPts val="100"/>
                </a:spcBef>
              </a:pPr>
              <a:t>51</a:t>
            </a:fld>
            <a:endParaRPr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46605" y="66349"/>
            <a:ext cx="4534978" cy="850554"/>
          </a:xfrm>
          <a:prstGeom prst="rect">
            <a:avLst/>
          </a:prstGeom>
        </p:spPr>
        <p:txBody>
          <a:bodyPr vert="horz" wrap="square" lIns="0" tIns="0" rIns="0" bIns="0" rtlCol="0">
            <a:spAutoFit/>
          </a:bodyPr>
          <a:lstStyle/>
          <a:p>
            <a:pPr marL="15954"/>
            <a:r>
              <a:rPr dirty="0"/>
              <a:t>Learning</a:t>
            </a:r>
            <a:r>
              <a:rPr spc="-138" dirty="0"/>
              <a:t> </a:t>
            </a:r>
            <a:r>
              <a:rPr spc="-13" dirty="0"/>
              <a:t>agents</a:t>
            </a:r>
          </a:p>
        </p:txBody>
      </p:sp>
      <p:sp>
        <p:nvSpPr>
          <p:cNvPr id="5" name="object 5"/>
          <p:cNvSpPr txBox="1">
            <a:spLocks noGrp="1"/>
          </p:cNvSpPr>
          <p:nvPr>
            <p:ph type="sldNum" sz="quarter" idx="7"/>
          </p:nvPr>
        </p:nvSpPr>
        <p:spPr>
          <a:xfrm>
            <a:off x="14503158" y="7551634"/>
            <a:ext cx="320675" cy="230896"/>
          </a:xfrm>
          <a:prstGeom prst="rect">
            <a:avLst/>
          </a:prstGeom>
        </p:spPr>
        <p:txBody>
          <a:bodyPr vert="horz" wrap="square" lIns="0" tIns="12763" rIns="0" bIns="0" rtlCol="0">
            <a:spAutoFit/>
          </a:bodyPr>
          <a:lstStyle/>
          <a:p>
            <a:pPr marL="31907">
              <a:lnSpc>
                <a:spcPts val="1652"/>
              </a:lnSpc>
              <a:spcBef>
                <a:spcPts val="100"/>
              </a:spcBef>
            </a:pPr>
            <a:fld id="{81D60167-4931-47E6-BA6A-407CBD079E47}" type="slidenum">
              <a:rPr dirty="0"/>
              <a:pPr marL="31907">
                <a:lnSpc>
                  <a:spcPts val="1652"/>
                </a:lnSpc>
                <a:spcBef>
                  <a:spcPts val="100"/>
                </a:spcBef>
              </a:pPr>
              <a:t>52</a:t>
            </a:fld>
            <a:endParaRPr dirty="0"/>
          </a:p>
        </p:txBody>
      </p:sp>
      <p:pic>
        <p:nvPicPr>
          <p:cNvPr id="9218" name="Picture 2" descr="goal-based Agent">
            <a:extLst>
              <a:ext uri="{FF2B5EF4-FFF2-40B4-BE49-F238E27FC236}">
                <a16:creationId xmlns:a16="http://schemas.microsoft.com/office/drawing/2014/main" id="{7D971649-1B2C-4D59-A7AF-9F47C2567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7294" y="1035050"/>
            <a:ext cx="9753600" cy="62960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25912" y="66349"/>
            <a:ext cx="6781799" cy="850554"/>
          </a:xfrm>
          <a:prstGeom prst="rect">
            <a:avLst/>
          </a:prstGeom>
        </p:spPr>
        <p:txBody>
          <a:bodyPr vert="horz" wrap="square" lIns="0" tIns="0" rIns="0" bIns="0" rtlCol="0">
            <a:spAutoFit/>
          </a:bodyPr>
          <a:lstStyle/>
          <a:p>
            <a:pPr marL="15954"/>
            <a:r>
              <a:rPr lang="en-US" dirty="0"/>
              <a:t>Multi</a:t>
            </a:r>
            <a:r>
              <a:rPr spc="-138" dirty="0"/>
              <a:t> </a:t>
            </a:r>
            <a:r>
              <a:rPr lang="en-US" spc="-13" dirty="0"/>
              <a:t>A</a:t>
            </a:r>
            <a:r>
              <a:rPr spc="-13" dirty="0"/>
              <a:t>gent</a:t>
            </a:r>
            <a:r>
              <a:rPr lang="en-US" spc="-13" dirty="0"/>
              <a:t> </a:t>
            </a:r>
            <a:r>
              <a:rPr lang="en-US" spc="-13" dirty="0" err="1"/>
              <a:t>Systemm</a:t>
            </a:r>
            <a:endParaRPr spc="-13" dirty="0"/>
          </a:p>
        </p:txBody>
      </p:sp>
      <p:sp>
        <p:nvSpPr>
          <p:cNvPr id="5" name="object 5"/>
          <p:cNvSpPr txBox="1">
            <a:spLocks noGrp="1"/>
          </p:cNvSpPr>
          <p:nvPr>
            <p:ph type="sldNum" sz="quarter" idx="7"/>
          </p:nvPr>
        </p:nvSpPr>
        <p:spPr>
          <a:xfrm>
            <a:off x="14503158" y="7551634"/>
            <a:ext cx="320675" cy="230896"/>
          </a:xfrm>
          <a:prstGeom prst="rect">
            <a:avLst/>
          </a:prstGeom>
        </p:spPr>
        <p:txBody>
          <a:bodyPr vert="horz" wrap="square" lIns="0" tIns="12763" rIns="0" bIns="0" rtlCol="0">
            <a:spAutoFit/>
          </a:bodyPr>
          <a:lstStyle/>
          <a:p>
            <a:pPr marL="31907">
              <a:lnSpc>
                <a:spcPts val="1652"/>
              </a:lnSpc>
              <a:spcBef>
                <a:spcPts val="100"/>
              </a:spcBef>
            </a:pPr>
            <a:fld id="{81D60167-4931-47E6-BA6A-407CBD079E47}" type="slidenum">
              <a:rPr dirty="0"/>
              <a:pPr marL="31907">
                <a:lnSpc>
                  <a:spcPts val="1652"/>
                </a:lnSpc>
                <a:spcBef>
                  <a:spcPts val="100"/>
                </a:spcBef>
              </a:pPr>
              <a:t>53</a:t>
            </a:fld>
            <a:endParaRPr dirty="0"/>
          </a:p>
        </p:txBody>
      </p:sp>
      <p:pic>
        <p:nvPicPr>
          <p:cNvPr id="10242" name="Picture 2" descr="Multi agent, agentic AI system">
            <a:extLst>
              <a:ext uri="{FF2B5EF4-FFF2-40B4-BE49-F238E27FC236}">
                <a16:creationId xmlns:a16="http://schemas.microsoft.com/office/drawing/2014/main" id="{AD3C1F82-B5D1-4EB9-BF98-7A84B13DF2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363" y="950467"/>
            <a:ext cx="9332617" cy="622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4646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xfrm>
            <a:off x="14503158" y="7551634"/>
            <a:ext cx="320675" cy="230896"/>
          </a:xfrm>
          <a:prstGeom prst="rect">
            <a:avLst/>
          </a:prstGeom>
        </p:spPr>
        <p:txBody>
          <a:bodyPr vert="horz" wrap="square" lIns="0" tIns="12763" rIns="0" bIns="0" rtlCol="0">
            <a:spAutoFit/>
          </a:bodyPr>
          <a:lstStyle/>
          <a:p>
            <a:pPr marL="31907">
              <a:lnSpc>
                <a:spcPts val="1652"/>
              </a:lnSpc>
              <a:spcBef>
                <a:spcPts val="100"/>
              </a:spcBef>
            </a:pPr>
            <a:fld id="{81D60167-4931-47E6-BA6A-407CBD079E47}" type="slidenum">
              <a:rPr dirty="0"/>
              <a:pPr marL="31907">
                <a:lnSpc>
                  <a:spcPts val="1652"/>
                </a:lnSpc>
                <a:spcBef>
                  <a:spcPts val="100"/>
                </a:spcBef>
              </a:pPr>
              <a:t>54</a:t>
            </a:fld>
            <a:endParaRPr dirty="0"/>
          </a:p>
        </p:txBody>
      </p:sp>
      <p:pic>
        <p:nvPicPr>
          <p:cNvPr id="11266" name="Picture 2" descr="single agent vs multi agent ai">
            <a:extLst>
              <a:ext uri="{FF2B5EF4-FFF2-40B4-BE49-F238E27FC236}">
                <a16:creationId xmlns:a16="http://schemas.microsoft.com/office/drawing/2014/main" id="{C8FC6CC7-2616-4C41-8300-65B6D5083C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6512" y="0"/>
            <a:ext cx="10623550" cy="755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11626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2312" y="66349"/>
            <a:ext cx="11353800" cy="850554"/>
          </a:xfrm>
          <a:prstGeom prst="rect">
            <a:avLst/>
          </a:prstGeom>
        </p:spPr>
        <p:txBody>
          <a:bodyPr vert="horz" wrap="square" lIns="0" tIns="0" rIns="0" bIns="0" rtlCol="0">
            <a:spAutoFit/>
          </a:bodyPr>
          <a:lstStyle/>
          <a:p>
            <a:pPr marL="15954" algn="ctr"/>
            <a:r>
              <a:rPr lang="en-US" i="0" dirty="0">
                <a:solidFill>
                  <a:srgbClr val="1A1620"/>
                </a:solidFill>
                <a:effectLst/>
                <a:latin typeface="Nunito Sans" pitchFamily="2" charset="0"/>
              </a:rPr>
              <a:t>Hierarchical </a:t>
            </a:r>
            <a:r>
              <a:rPr spc="-138" dirty="0"/>
              <a:t> </a:t>
            </a:r>
            <a:r>
              <a:rPr lang="en-US" spc="-13" dirty="0"/>
              <a:t>A</a:t>
            </a:r>
            <a:r>
              <a:rPr spc="-13" dirty="0"/>
              <a:t>gent</a:t>
            </a:r>
            <a:r>
              <a:rPr lang="en-US" spc="-13" dirty="0"/>
              <a:t> </a:t>
            </a:r>
            <a:endParaRPr spc="-13" dirty="0"/>
          </a:p>
        </p:txBody>
      </p:sp>
      <p:sp>
        <p:nvSpPr>
          <p:cNvPr id="5" name="object 5"/>
          <p:cNvSpPr txBox="1">
            <a:spLocks noGrp="1"/>
          </p:cNvSpPr>
          <p:nvPr>
            <p:ph type="sldNum" sz="quarter" idx="7"/>
          </p:nvPr>
        </p:nvSpPr>
        <p:spPr>
          <a:xfrm>
            <a:off x="14503158" y="7551634"/>
            <a:ext cx="320675" cy="230896"/>
          </a:xfrm>
          <a:prstGeom prst="rect">
            <a:avLst/>
          </a:prstGeom>
        </p:spPr>
        <p:txBody>
          <a:bodyPr vert="horz" wrap="square" lIns="0" tIns="12763" rIns="0" bIns="0" rtlCol="0">
            <a:spAutoFit/>
          </a:bodyPr>
          <a:lstStyle/>
          <a:p>
            <a:pPr marL="31907">
              <a:lnSpc>
                <a:spcPts val="1652"/>
              </a:lnSpc>
              <a:spcBef>
                <a:spcPts val="100"/>
              </a:spcBef>
            </a:pPr>
            <a:fld id="{81D60167-4931-47E6-BA6A-407CBD079E47}" type="slidenum">
              <a:rPr dirty="0"/>
              <a:pPr marL="31907">
                <a:lnSpc>
                  <a:spcPts val="1652"/>
                </a:lnSpc>
                <a:spcBef>
                  <a:spcPts val="100"/>
                </a:spcBef>
              </a:pPr>
              <a:t>55</a:t>
            </a:fld>
            <a:endParaRPr dirty="0"/>
          </a:p>
        </p:txBody>
      </p:sp>
      <p:pic>
        <p:nvPicPr>
          <p:cNvPr id="12290" name="Picture 2" descr="Hierarchical Agents">
            <a:extLst>
              <a:ext uri="{FF2B5EF4-FFF2-40B4-BE49-F238E27FC236}">
                <a16:creationId xmlns:a16="http://schemas.microsoft.com/office/drawing/2014/main" id="{859A498A-ED2F-4F60-B938-619A5E0B43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112" y="1035050"/>
            <a:ext cx="11609111" cy="6144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67615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02144-5B08-4ABB-9381-C60D87B9AA03}"/>
              </a:ext>
            </a:extLst>
          </p:cNvPr>
          <p:cNvSpPr>
            <a:spLocks noGrp="1"/>
          </p:cNvSpPr>
          <p:nvPr>
            <p:ph type="title"/>
          </p:nvPr>
        </p:nvSpPr>
        <p:spPr/>
        <p:txBody>
          <a:bodyPr/>
          <a:lstStyle/>
          <a:p>
            <a:endParaRPr lang="en-US"/>
          </a:p>
        </p:txBody>
      </p:sp>
      <p:sp>
        <p:nvSpPr>
          <p:cNvPr id="3" name="AutoShape 2" descr="No alternative text description for this image">
            <a:extLst>
              <a:ext uri="{FF2B5EF4-FFF2-40B4-BE49-F238E27FC236}">
                <a16:creationId xmlns:a16="http://schemas.microsoft.com/office/drawing/2014/main" id="{EEBF36BB-C4E9-4532-AA40-56589A996311}"/>
              </a:ext>
            </a:extLst>
          </p:cNvPr>
          <p:cNvSpPr>
            <a:spLocks noChangeAspect="1" noChangeArrowheads="1"/>
          </p:cNvSpPr>
          <p:nvPr/>
        </p:nvSpPr>
        <p:spPr bwMode="auto">
          <a:xfrm>
            <a:off x="6564313" y="36258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No alternative text description for this image">
            <a:extLst>
              <a:ext uri="{FF2B5EF4-FFF2-40B4-BE49-F238E27FC236}">
                <a16:creationId xmlns:a16="http://schemas.microsoft.com/office/drawing/2014/main" id="{910A7622-3A11-4DB2-AE94-CAE7495CFE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534" y="11793"/>
            <a:ext cx="12502356" cy="7303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1192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raphical user interface">
            <a:extLst>
              <a:ext uri="{FF2B5EF4-FFF2-40B4-BE49-F238E27FC236}">
                <a16:creationId xmlns:a16="http://schemas.microsoft.com/office/drawing/2014/main" id="{889D37D0-4958-44C5-B4EE-AA57CB2CC8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454" y="349250"/>
            <a:ext cx="12460515" cy="6541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9671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49674" y="2725275"/>
            <a:ext cx="2332501" cy="850554"/>
          </a:xfrm>
          <a:prstGeom prst="rect">
            <a:avLst/>
          </a:prstGeom>
        </p:spPr>
        <p:txBody>
          <a:bodyPr vert="horz" wrap="square" lIns="0" tIns="0" rIns="0" bIns="0" rtlCol="0">
            <a:spAutoFit/>
          </a:bodyPr>
          <a:lstStyle/>
          <a:p>
            <a:pPr marL="15954"/>
            <a:r>
              <a:rPr dirty="0"/>
              <a:t>The</a:t>
            </a:r>
            <a:r>
              <a:rPr spc="-132" dirty="0"/>
              <a:t> </a:t>
            </a:r>
            <a:r>
              <a:rPr dirty="0"/>
              <a:t>End</a:t>
            </a:r>
          </a:p>
        </p:txBody>
      </p:sp>
      <p:sp>
        <p:nvSpPr>
          <p:cNvPr id="4" name="object 4"/>
          <p:cNvSpPr txBox="1"/>
          <p:nvPr/>
        </p:nvSpPr>
        <p:spPr>
          <a:xfrm>
            <a:off x="11560893" y="7551632"/>
            <a:ext cx="223359" cy="230896"/>
          </a:xfrm>
          <a:prstGeom prst="rect">
            <a:avLst/>
          </a:prstGeom>
        </p:spPr>
        <p:txBody>
          <a:bodyPr vert="horz" wrap="square" lIns="0" tIns="12763" rIns="0" bIns="0" rtlCol="0">
            <a:spAutoFit/>
          </a:bodyPr>
          <a:lstStyle/>
          <a:p>
            <a:pPr marL="15954">
              <a:lnSpc>
                <a:spcPts val="1652"/>
              </a:lnSpc>
              <a:spcBef>
                <a:spcPts val="100"/>
              </a:spcBef>
            </a:pPr>
            <a:r>
              <a:rPr sz="1507" dirty="0">
                <a:solidFill>
                  <a:srgbClr val="898989"/>
                </a:solidFill>
                <a:latin typeface="Gill Sans MT"/>
                <a:cs typeface="Gill Sans MT"/>
              </a:rPr>
              <a:t>41</a:t>
            </a:r>
            <a:endParaRPr sz="1507">
              <a:latin typeface="Gill Sans MT"/>
              <a:cs typeface="Gill Sans M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6204" y="123926"/>
            <a:ext cx="5627042" cy="618631"/>
          </a:xfrm>
          <a:prstGeom prst="rect">
            <a:avLst/>
          </a:prstGeom>
        </p:spPr>
        <p:txBody>
          <a:bodyPr vert="horz" wrap="square" lIns="0" tIns="0" rIns="0" bIns="0" rtlCol="0">
            <a:spAutoFit/>
          </a:bodyPr>
          <a:lstStyle/>
          <a:p>
            <a:pPr marL="15954"/>
            <a:r>
              <a:rPr sz="4020" spc="-19" dirty="0"/>
              <a:t>Agent </a:t>
            </a:r>
            <a:r>
              <a:rPr sz="4020" spc="-6" dirty="0"/>
              <a:t>Definition</a:t>
            </a:r>
            <a:r>
              <a:rPr sz="4020" spc="-113" dirty="0"/>
              <a:t> </a:t>
            </a:r>
            <a:r>
              <a:rPr sz="4020" spc="-6" dirty="0"/>
              <a:t>(3)</a:t>
            </a:r>
          </a:p>
        </p:txBody>
      </p:sp>
      <p:sp>
        <p:nvSpPr>
          <p:cNvPr id="7" name="object 7"/>
          <p:cNvSpPr txBox="1"/>
          <p:nvPr/>
        </p:nvSpPr>
        <p:spPr>
          <a:xfrm>
            <a:off x="11640664" y="7551633"/>
            <a:ext cx="161935" cy="230896"/>
          </a:xfrm>
          <a:prstGeom prst="rect">
            <a:avLst/>
          </a:prstGeom>
        </p:spPr>
        <p:txBody>
          <a:bodyPr vert="horz" wrap="square" lIns="0" tIns="12763" rIns="0" bIns="0" rtlCol="0">
            <a:spAutoFit/>
          </a:bodyPr>
          <a:lstStyle/>
          <a:p>
            <a:pPr marL="31907">
              <a:lnSpc>
                <a:spcPts val="1652"/>
              </a:lnSpc>
              <a:spcBef>
                <a:spcPts val="100"/>
              </a:spcBef>
            </a:pPr>
            <a:fld id="{81D60167-4931-47E6-BA6A-407CBD079E47}" type="slidenum">
              <a:rPr sz="1507" dirty="0">
                <a:solidFill>
                  <a:srgbClr val="898989"/>
                </a:solidFill>
                <a:latin typeface="Gill Sans MT"/>
                <a:cs typeface="Gill Sans MT"/>
              </a:rPr>
              <a:pPr marL="31907">
                <a:lnSpc>
                  <a:spcPts val="1652"/>
                </a:lnSpc>
                <a:spcBef>
                  <a:spcPts val="100"/>
                </a:spcBef>
              </a:pPr>
              <a:t>6</a:t>
            </a:fld>
            <a:endParaRPr sz="1507">
              <a:latin typeface="Gill Sans MT"/>
              <a:cs typeface="Gill Sans MT"/>
            </a:endParaRPr>
          </a:p>
        </p:txBody>
      </p:sp>
      <p:pic>
        <p:nvPicPr>
          <p:cNvPr id="9" name="Picture 8">
            <a:extLst>
              <a:ext uri="{FF2B5EF4-FFF2-40B4-BE49-F238E27FC236}">
                <a16:creationId xmlns:a16="http://schemas.microsoft.com/office/drawing/2014/main" id="{A02CF177-5722-9F1E-53E9-C263FDC547B4}"/>
              </a:ext>
            </a:extLst>
          </p:cNvPr>
          <p:cNvPicPr>
            <a:picLocks noChangeAspect="1"/>
          </p:cNvPicPr>
          <p:nvPr/>
        </p:nvPicPr>
        <p:blipFill>
          <a:blip r:embed="rId2"/>
          <a:stretch>
            <a:fillRect/>
          </a:stretch>
        </p:blipFill>
        <p:spPr>
          <a:xfrm>
            <a:off x="8675894" y="108775"/>
            <a:ext cx="4311327" cy="3286447"/>
          </a:xfrm>
          <a:prstGeom prst="rect">
            <a:avLst/>
          </a:prstGeom>
        </p:spPr>
      </p:pic>
      <p:sp>
        <p:nvSpPr>
          <p:cNvPr id="11" name="TextBox 10">
            <a:extLst>
              <a:ext uri="{FF2B5EF4-FFF2-40B4-BE49-F238E27FC236}">
                <a16:creationId xmlns:a16="http://schemas.microsoft.com/office/drawing/2014/main" id="{60B40104-B4C2-EE08-765B-F7AD28CA6DFC}"/>
              </a:ext>
            </a:extLst>
          </p:cNvPr>
          <p:cNvSpPr txBox="1"/>
          <p:nvPr/>
        </p:nvSpPr>
        <p:spPr>
          <a:xfrm>
            <a:off x="160055" y="3705400"/>
            <a:ext cx="13102204" cy="2677656"/>
          </a:xfrm>
          <a:prstGeom prst="rect">
            <a:avLst/>
          </a:prstGeom>
          <a:noFill/>
        </p:spPr>
        <p:txBody>
          <a:bodyPr wrap="square">
            <a:spAutoFit/>
          </a:bodyPr>
          <a:lstStyle/>
          <a:p>
            <a:endParaRPr lang="en-US" sz="2800" dirty="0"/>
          </a:p>
          <a:p>
            <a:r>
              <a:rPr lang="en-US" sz="2800" dirty="0"/>
              <a:t>• We also have knowledge about the world (from how to ride a bike to knowing the capital of France), and using this knowledge we can draw inferences and make decisions. </a:t>
            </a:r>
          </a:p>
          <a:p>
            <a:endParaRPr lang="en-US" sz="2800" dirty="0"/>
          </a:p>
          <a:p>
            <a:r>
              <a:rPr lang="en-US" sz="2800" dirty="0"/>
              <a:t>• Finally, we learn and adapt over time. Indeed machine learning has become the primary driver of many of the AI applications we see today</a:t>
            </a:r>
          </a:p>
        </p:txBody>
      </p:sp>
      <p:sp>
        <p:nvSpPr>
          <p:cNvPr id="13" name="TextBox 12">
            <a:extLst>
              <a:ext uri="{FF2B5EF4-FFF2-40B4-BE49-F238E27FC236}">
                <a16:creationId xmlns:a16="http://schemas.microsoft.com/office/drawing/2014/main" id="{46D9AE5D-20B5-BD1A-4E5F-96C64B50D29B}"/>
              </a:ext>
            </a:extLst>
          </p:cNvPr>
          <p:cNvSpPr txBox="1"/>
          <p:nvPr/>
        </p:nvSpPr>
        <p:spPr>
          <a:xfrm>
            <a:off x="171166" y="761622"/>
            <a:ext cx="8221945" cy="3046988"/>
          </a:xfrm>
          <a:prstGeom prst="rect">
            <a:avLst/>
          </a:prstGeom>
          <a:noFill/>
        </p:spPr>
        <p:txBody>
          <a:bodyPr wrap="square">
            <a:spAutoFit/>
          </a:bodyPr>
          <a:lstStyle/>
          <a:p>
            <a:r>
              <a:rPr lang="en-US" sz="3200" dirty="0"/>
              <a:t>The starting point for the agent-based view is ourselves. </a:t>
            </a:r>
          </a:p>
          <a:p>
            <a:endParaRPr lang="en-US" sz="3200" dirty="0"/>
          </a:p>
          <a:p>
            <a:r>
              <a:rPr lang="en-US" sz="3200" dirty="0"/>
              <a:t>• As humans, we have to be able to </a:t>
            </a:r>
            <a:r>
              <a:rPr lang="en-US" sz="3200" dirty="0">
                <a:solidFill>
                  <a:srgbClr val="FF0000"/>
                </a:solidFill>
              </a:rPr>
              <a:t>perceive the world (computer vision), perform actions in it (robotics), and communicate with other agents.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9B7A09-7E09-1BD9-4378-C6F6C5D5A816}"/>
              </a:ext>
            </a:extLst>
          </p:cNvPr>
          <p:cNvPicPr>
            <a:picLocks noChangeAspect="1"/>
          </p:cNvPicPr>
          <p:nvPr/>
        </p:nvPicPr>
        <p:blipFill>
          <a:blip r:embed="rId2"/>
          <a:stretch>
            <a:fillRect/>
          </a:stretch>
        </p:blipFill>
        <p:spPr>
          <a:xfrm>
            <a:off x="1306512" y="424516"/>
            <a:ext cx="9906000" cy="6707468"/>
          </a:xfrm>
          <a:prstGeom prst="rect">
            <a:avLst/>
          </a:prstGeom>
        </p:spPr>
      </p:pic>
    </p:spTree>
    <p:extLst>
      <p:ext uri="{BB962C8B-B14F-4D97-AF65-F5344CB8AC3E}">
        <p14:creationId xmlns:p14="http://schemas.microsoft.com/office/powerpoint/2010/main" val="496371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CBB9DA-48D3-33EE-FA8F-BB0E2A53686F}"/>
              </a:ext>
            </a:extLst>
          </p:cNvPr>
          <p:cNvPicPr>
            <a:picLocks noChangeAspect="1"/>
          </p:cNvPicPr>
          <p:nvPr/>
        </p:nvPicPr>
        <p:blipFill>
          <a:blip r:embed="rId2"/>
          <a:stretch>
            <a:fillRect/>
          </a:stretch>
        </p:blipFill>
        <p:spPr>
          <a:xfrm>
            <a:off x="239712" y="2567975"/>
            <a:ext cx="8686800" cy="4603060"/>
          </a:xfrm>
          <a:prstGeom prst="rect">
            <a:avLst/>
          </a:prstGeom>
        </p:spPr>
      </p:pic>
      <p:grpSp>
        <p:nvGrpSpPr>
          <p:cNvPr id="16" name="Group 15">
            <a:extLst>
              <a:ext uri="{FF2B5EF4-FFF2-40B4-BE49-F238E27FC236}">
                <a16:creationId xmlns:a16="http://schemas.microsoft.com/office/drawing/2014/main" id="{7B9E3369-2E96-642D-C95D-D1F5FE13C832}"/>
              </a:ext>
            </a:extLst>
          </p:cNvPr>
          <p:cNvGrpSpPr/>
          <p:nvPr/>
        </p:nvGrpSpPr>
        <p:grpSpPr>
          <a:xfrm>
            <a:off x="392112" y="806450"/>
            <a:ext cx="12725400" cy="1661993"/>
            <a:chOff x="392112" y="806450"/>
            <a:chExt cx="12725400" cy="1661993"/>
          </a:xfrm>
        </p:grpSpPr>
        <p:sp>
          <p:nvSpPr>
            <p:cNvPr id="10" name="object 3">
              <a:extLst>
                <a:ext uri="{FF2B5EF4-FFF2-40B4-BE49-F238E27FC236}">
                  <a16:creationId xmlns:a16="http://schemas.microsoft.com/office/drawing/2014/main" id="{8876F2FE-46BB-7734-1FF5-B7CC9E82E941}"/>
                </a:ext>
              </a:extLst>
            </p:cNvPr>
            <p:cNvSpPr txBox="1"/>
            <p:nvPr/>
          </p:nvSpPr>
          <p:spPr>
            <a:xfrm>
              <a:off x="392112" y="806450"/>
              <a:ext cx="12344400" cy="1661993"/>
            </a:xfrm>
            <a:prstGeom prst="rect">
              <a:avLst/>
            </a:prstGeom>
          </p:spPr>
          <p:txBody>
            <a:bodyPr vert="horz" wrap="square" lIns="0" tIns="0" rIns="0" bIns="0" rtlCol="0">
              <a:spAutoFit/>
            </a:bodyPr>
            <a:lstStyle/>
            <a:p>
              <a:pPr marL="15954">
                <a:tabLst>
                  <a:tab pos="978762" algn="l"/>
                </a:tabLst>
              </a:pPr>
              <a:r>
                <a:rPr sz="3600" spc="107" dirty="0">
                  <a:latin typeface="Calibri"/>
                  <a:cs typeface="Calibri"/>
                </a:rPr>
                <a:t>A</a:t>
              </a:r>
              <a:r>
                <a:rPr sz="3600" spc="44" dirty="0">
                  <a:latin typeface="Calibri"/>
                  <a:cs typeface="Calibri"/>
                </a:rPr>
                <a:t>n</a:t>
              </a:r>
              <a:r>
                <a:rPr lang="en-US" sz="3600" spc="44" dirty="0">
                  <a:latin typeface="Calibri"/>
                  <a:cs typeface="Calibri"/>
                </a:rPr>
                <a:t> </a:t>
              </a:r>
              <a:r>
                <a:rPr sz="3600" spc="63" dirty="0">
                  <a:solidFill>
                    <a:srgbClr val="C00000"/>
                  </a:solidFill>
                  <a:latin typeface="Calibri"/>
                  <a:cs typeface="Calibri"/>
                </a:rPr>
                <a:t>a</a:t>
              </a:r>
              <a:r>
                <a:rPr sz="3600" spc="-25" dirty="0">
                  <a:solidFill>
                    <a:srgbClr val="C00000"/>
                  </a:solidFill>
                  <a:latin typeface="Calibri"/>
                  <a:cs typeface="Calibri"/>
                </a:rPr>
                <a:t>g</a:t>
              </a:r>
              <a:r>
                <a:rPr sz="3600" dirty="0">
                  <a:solidFill>
                    <a:srgbClr val="C00000"/>
                  </a:solidFill>
                  <a:latin typeface="Calibri"/>
                  <a:cs typeface="Calibri"/>
                </a:rPr>
                <a:t>e</a:t>
              </a:r>
              <a:r>
                <a:rPr sz="3600" spc="13" dirty="0">
                  <a:solidFill>
                    <a:srgbClr val="C00000"/>
                  </a:solidFill>
                  <a:latin typeface="Calibri"/>
                  <a:cs typeface="Calibri"/>
                </a:rPr>
                <a:t>n</a:t>
              </a:r>
              <a:r>
                <a:rPr sz="3600" spc="50" dirty="0">
                  <a:solidFill>
                    <a:srgbClr val="C00000"/>
                  </a:solidFill>
                  <a:latin typeface="Calibri"/>
                  <a:cs typeface="Calibri"/>
                </a:rPr>
                <a:t>t</a:t>
              </a:r>
              <a:r>
                <a:rPr lang="en-US" sz="3600" spc="50" dirty="0">
                  <a:solidFill>
                    <a:srgbClr val="C00000"/>
                  </a:solidFill>
                  <a:latin typeface="Calibri"/>
                  <a:cs typeface="Calibri"/>
                </a:rPr>
                <a:t> perceives </a:t>
              </a:r>
              <a:r>
                <a:rPr lang="en-US" sz="3600" spc="69" dirty="0">
                  <a:solidFill>
                    <a:srgbClr val="C00000"/>
                  </a:solidFill>
                  <a:latin typeface="Calibri"/>
                  <a:cs typeface="Calibri"/>
                </a:rPr>
                <a:t>i</a:t>
              </a:r>
              <a:r>
                <a:rPr lang="en-US" sz="3600" spc="31" dirty="0">
                  <a:latin typeface="Calibri"/>
                  <a:cs typeface="Calibri"/>
                </a:rPr>
                <a:t>t</a:t>
              </a:r>
              <a:r>
                <a:rPr lang="en-US" sz="3600" spc="38" dirty="0">
                  <a:latin typeface="Calibri"/>
                  <a:cs typeface="Calibri"/>
                </a:rPr>
                <a:t>s </a:t>
              </a:r>
              <a:r>
                <a:rPr lang="en-US" sz="3600" spc="13" dirty="0">
                  <a:solidFill>
                    <a:srgbClr val="C00000"/>
                  </a:solidFill>
                  <a:latin typeface="Calibri"/>
                  <a:cs typeface="Calibri"/>
                </a:rPr>
                <a:t>e</a:t>
              </a:r>
              <a:r>
                <a:rPr lang="en-US" sz="3600" spc="-19" dirty="0">
                  <a:solidFill>
                    <a:srgbClr val="C00000"/>
                  </a:solidFill>
                  <a:latin typeface="Calibri"/>
                  <a:cs typeface="Calibri"/>
                </a:rPr>
                <a:t>n</a:t>
              </a:r>
              <a:r>
                <a:rPr lang="en-US" sz="3600" spc="75" dirty="0">
                  <a:solidFill>
                    <a:srgbClr val="C00000"/>
                  </a:solidFill>
                  <a:latin typeface="Calibri"/>
                  <a:cs typeface="Calibri"/>
                </a:rPr>
                <a:t>v</a:t>
              </a:r>
              <a:r>
                <a:rPr lang="en-US" sz="3600" spc="69" dirty="0">
                  <a:solidFill>
                    <a:srgbClr val="C00000"/>
                  </a:solidFill>
                  <a:latin typeface="Calibri"/>
                  <a:cs typeface="Calibri"/>
                </a:rPr>
                <a:t>i</a:t>
              </a:r>
              <a:r>
                <a:rPr lang="en-US" sz="3600" spc="-38" dirty="0">
                  <a:solidFill>
                    <a:srgbClr val="C00000"/>
                  </a:solidFill>
                  <a:latin typeface="Calibri"/>
                  <a:cs typeface="Calibri"/>
                </a:rPr>
                <a:t>r</a:t>
              </a:r>
              <a:r>
                <a:rPr lang="en-US" sz="3600" spc="31" dirty="0">
                  <a:solidFill>
                    <a:srgbClr val="C00000"/>
                  </a:solidFill>
                  <a:latin typeface="Calibri"/>
                  <a:cs typeface="Calibri"/>
                </a:rPr>
                <a:t>o</a:t>
              </a:r>
              <a:r>
                <a:rPr lang="en-US" sz="3600" spc="44" dirty="0">
                  <a:solidFill>
                    <a:srgbClr val="C00000"/>
                  </a:solidFill>
                  <a:latin typeface="Calibri"/>
                  <a:cs typeface="Calibri"/>
                </a:rPr>
                <a:t>n</a:t>
              </a:r>
              <a:r>
                <a:rPr lang="en-US" sz="3600" spc="50" dirty="0">
                  <a:solidFill>
                    <a:srgbClr val="C00000"/>
                  </a:solidFill>
                  <a:latin typeface="Calibri"/>
                  <a:cs typeface="Calibri"/>
                </a:rPr>
                <a:t>m</a:t>
              </a:r>
              <a:r>
                <a:rPr lang="en-US" sz="3600" spc="13" dirty="0">
                  <a:solidFill>
                    <a:srgbClr val="C00000"/>
                  </a:solidFill>
                  <a:latin typeface="Calibri"/>
                  <a:cs typeface="Calibri"/>
                </a:rPr>
                <a:t>en</a:t>
              </a:r>
              <a:r>
                <a:rPr lang="en-US" sz="3600" spc="50" dirty="0">
                  <a:solidFill>
                    <a:srgbClr val="C00000"/>
                  </a:solidFill>
                  <a:latin typeface="Calibri"/>
                  <a:cs typeface="Calibri"/>
                </a:rPr>
                <a:t>t </a:t>
              </a:r>
              <a:r>
                <a:rPr lang="en-US" sz="3600" spc="75" dirty="0">
                  <a:latin typeface="Calibri"/>
                  <a:cs typeface="Calibri"/>
                </a:rPr>
                <a:t>v</a:t>
              </a:r>
              <a:r>
                <a:rPr lang="en-US" sz="3600" spc="69" dirty="0">
                  <a:latin typeface="Calibri"/>
                  <a:cs typeface="Calibri"/>
                </a:rPr>
                <a:t>i</a:t>
              </a:r>
              <a:r>
                <a:rPr lang="en-US" sz="3600" spc="63" dirty="0">
                  <a:latin typeface="Calibri"/>
                  <a:cs typeface="Calibri"/>
                </a:rPr>
                <a:t>a </a:t>
              </a:r>
              <a:r>
                <a:rPr lang="en-US" sz="3600" spc="38" dirty="0">
                  <a:solidFill>
                    <a:srgbClr val="C00000"/>
                  </a:solidFill>
                  <a:latin typeface="Calibri"/>
                  <a:cs typeface="Calibri"/>
                </a:rPr>
                <a:t>s</a:t>
              </a:r>
              <a:r>
                <a:rPr lang="en-US" sz="3600" spc="13" dirty="0">
                  <a:solidFill>
                    <a:srgbClr val="C00000"/>
                  </a:solidFill>
                  <a:latin typeface="Calibri"/>
                  <a:cs typeface="Calibri"/>
                </a:rPr>
                <a:t>e</a:t>
              </a:r>
              <a:r>
                <a:rPr lang="en-US" sz="3600" spc="44" dirty="0">
                  <a:solidFill>
                    <a:srgbClr val="C00000"/>
                  </a:solidFill>
                  <a:latin typeface="Calibri"/>
                  <a:cs typeface="Calibri"/>
                </a:rPr>
                <a:t>n</a:t>
              </a:r>
              <a:r>
                <a:rPr lang="en-US" sz="3600" spc="19" dirty="0">
                  <a:solidFill>
                    <a:srgbClr val="C00000"/>
                  </a:solidFill>
                  <a:latin typeface="Calibri"/>
                  <a:cs typeface="Calibri"/>
                </a:rPr>
                <a:t>s</a:t>
              </a:r>
              <a:r>
                <a:rPr lang="en-US" sz="3600" spc="50" dirty="0">
                  <a:solidFill>
                    <a:srgbClr val="C00000"/>
                  </a:solidFill>
                  <a:latin typeface="Calibri"/>
                  <a:cs typeface="Calibri"/>
                </a:rPr>
                <a:t>o</a:t>
              </a:r>
              <a:r>
                <a:rPr lang="en-US" sz="3600" spc="-38" dirty="0">
                  <a:solidFill>
                    <a:srgbClr val="C00000"/>
                  </a:solidFill>
                  <a:latin typeface="Calibri"/>
                  <a:cs typeface="Calibri"/>
                </a:rPr>
                <a:t>r</a:t>
              </a:r>
              <a:r>
                <a:rPr lang="en-US" sz="3600" spc="38" dirty="0">
                  <a:solidFill>
                    <a:srgbClr val="C00000"/>
                  </a:solidFill>
                  <a:latin typeface="Calibri"/>
                  <a:cs typeface="Calibri"/>
                </a:rPr>
                <a:t>s</a:t>
              </a:r>
              <a:r>
                <a:rPr lang="en-US" sz="3600" dirty="0">
                  <a:solidFill>
                    <a:srgbClr val="C00000"/>
                  </a:solidFill>
                  <a:latin typeface="Calibri"/>
                  <a:cs typeface="Calibri"/>
                </a:rPr>
                <a:t>	</a:t>
              </a:r>
              <a:r>
                <a:rPr lang="en-US" sz="3600" spc="63" dirty="0">
                  <a:latin typeface="Calibri"/>
                  <a:cs typeface="Calibri"/>
                </a:rPr>
                <a:t>a</a:t>
              </a:r>
              <a:r>
                <a:rPr lang="en-US" sz="3600" spc="44" dirty="0">
                  <a:latin typeface="Calibri"/>
                  <a:cs typeface="Calibri"/>
                </a:rPr>
                <a:t>nd</a:t>
              </a:r>
              <a:r>
                <a:rPr lang="en-US" sz="3600" dirty="0">
                  <a:latin typeface="Calibri"/>
                  <a:cs typeface="Calibri"/>
                </a:rPr>
                <a:t>	</a:t>
              </a:r>
              <a:r>
                <a:rPr lang="en-US" sz="3600" spc="44" dirty="0">
                  <a:latin typeface="Calibri"/>
                  <a:cs typeface="Calibri"/>
                </a:rPr>
                <a:t>a</a:t>
              </a:r>
              <a:r>
                <a:rPr lang="en-US" sz="3600" spc="-19" dirty="0">
                  <a:latin typeface="Calibri"/>
                  <a:cs typeface="Calibri"/>
                </a:rPr>
                <a:t>c</a:t>
              </a:r>
              <a:r>
                <a:rPr lang="en-US" sz="3600" spc="31" dirty="0">
                  <a:latin typeface="Calibri"/>
                  <a:cs typeface="Calibri"/>
                </a:rPr>
                <a:t>t</a:t>
              </a:r>
              <a:r>
                <a:rPr lang="en-US" sz="3600" spc="38" dirty="0">
                  <a:latin typeface="Calibri"/>
                  <a:cs typeface="Calibri"/>
                </a:rPr>
                <a:t>s</a:t>
              </a:r>
              <a:r>
                <a:rPr lang="en-US" sz="3600" dirty="0">
                  <a:latin typeface="Calibri"/>
                  <a:cs typeface="Calibri"/>
                </a:rPr>
                <a:t>	</a:t>
              </a:r>
              <a:r>
                <a:rPr lang="en-US" sz="3600" spc="44" dirty="0">
                  <a:latin typeface="Calibri"/>
                  <a:cs typeface="Calibri"/>
                </a:rPr>
                <a:t>up</a:t>
              </a:r>
              <a:r>
                <a:rPr lang="en-US" sz="3600" spc="50" dirty="0">
                  <a:latin typeface="Calibri"/>
                  <a:cs typeface="Calibri"/>
                </a:rPr>
                <a:t>o</a:t>
              </a:r>
              <a:r>
                <a:rPr lang="en-US" sz="3600" spc="25" dirty="0">
                  <a:latin typeface="Calibri"/>
                  <a:cs typeface="Calibri"/>
                </a:rPr>
                <a:t>n that environment through its </a:t>
              </a:r>
              <a:r>
                <a:rPr lang="en-US" sz="3600" spc="75" dirty="0">
                  <a:solidFill>
                    <a:srgbClr val="C00000"/>
                  </a:solidFill>
                  <a:latin typeface="Calibri"/>
                  <a:cs typeface="Calibri"/>
                </a:rPr>
                <a:t>Actuators</a:t>
              </a:r>
            </a:p>
            <a:p>
              <a:pPr marL="15954">
                <a:tabLst>
                  <a:tab pos="978762" algn="l"/>
                </a:tabLst>
              </a:pPr>
              <a:r>
                <a:rPr lang="en-US" sz="3600" spc="50" dirty="0">
                  <a:solidFill>
                    <a:srgbClr val="C00000"/>
                  </a:solidFill>
                  <a:latin typeface="Calibri"/>
                  <a:cs typeface="Calibri"/>
                </a:rPr>
                <a:t> </a:t>
              </a:r>
              <a:endParaRPr sz="3600" dirty="0">
                <a:latin typeface="Calibri"/>
                <a:cs typeface="Calibri"/>
              </a:endParaRPr>
            </a:p>
          </p:txBody>
        </p:sp>
        <p:sp>
          <p:nvSpPr>
            <p:cNvPr id="13" name="object 6">
              <a:extLst>
                <a:ext uri="{FF2B5EF4-FFF2-40B4-BE49-F238E27FC236}">
                  <a16:creationId xmlns:a16="http://schemas.microsoft.com/office/drawing/2014/main" id="{56037453-0B20-B0BA-F8DC-4352B7766AF5}"/>
                </a:ext>
              </a:extLst>
            </p:cNvPr>
            <p:cNvSpPr txBox="1"/>
            <p:nvPr/>
          </p:nvSpPr>
          <p:spPr>
            <a:xfrm>
              <a:off x="7850703" y="1419091"/>
              <a:ext cx="1209571" cy="553998"/>
            </a:xfrm>
            <a:prstGeom prst="rect">
              <a:avLst/>
            </a:prstGeom>
          </p:spPr>
          <p:txBody>
            <a:bodyPr vert="horz" wrap="square" lIns="0" tIns="0" rIns="0" bIns="0" rtlCol="0">
              <a:spAutoFit/>
            </a:bodyPr>
            <a:lstStyle/>
            <a:p>
              <a:pPr marL="15954"/>
              <a:endParaRPr sz="3600" dirty="0">
                <a:latin typeface="Calibri"/>
                <a:cs typeface="Calibri"/>
              </a:endParaRPr>
            </a:p>
          </p:txBody>
        </p:sp>
        <p:sp>
          <p:nvSpPr>
            <p:cNvPr id="14" name="object 7">
              <a:extLst>
                <a:ext uri="{FF2B5EF4-FFF2-40B4-BE49-F238E27FC236}">
                  <a16:creationId xmlns:a16="http://schemas.microsoft.com/office/drawing/2014/main" id="{7D805A3C-BAFE-AE6E-1846-E58D0F97B454}"/>
                </a:ext>
              </a:extLst>
            </p:cNvPr>
            <p:cNvSpPr txBox="1"/>
            <p:nvPr/>
          </p:nvSpPr>
          <p:spPr>
            <a:xfrm>
              <a:off x="9439993" y="1419091"/>
              <a:ext cx="3677519" cy="553998"/>
            </a:xfrm>
            <a:prstGeom prst="rect">
              <a:avLst/>
            </a:prstGeom>
          </p:spPr>
          <p:txBody>
            <a:bodyPr vert="horz" wrap="square" lIns="0" tIns="0" rIns="0" bIns="0" rtlCol="0">
              <a:spAutoFit/>
            </a:bodyPr>
            <a:lstStyle/>
            <a:p>
              <a:pPr marL="15954"/>
              <a:endParaRPr sz="3600" dirty="0">
                <a:latin typeface="Calibri"/>
                <a:cs typeface="Calibri"/>
              </a:endParaRPr>
            </a:p>
          </p:txBody>
        </p:sp>
      </p:grpSp>
      <p:sp>
        <p:nvSpPr>
          <p:cNvPr id="18" name="TextBox 17">
            <a:extLst>
              <a:ext uri="{FF2B5EF4-FFF2-40B4-BE49-F238E27FC236}">
                <a16:creationId xmlns:a16="http://schemas.microsoft.com/office/drawing/2014/main" id="{0533F6F6-468C-2B56-9471-E61890443259}"/>
              </a:ext>
            </a:extLst>
          </p:cNvPr>
          <p:cNvSpPr txBox="1"/>
          <p:nvPr/>
        </p:nvSpPr>
        <p:spPr>
          <a:xfrm>
            <a:off x="4354512" y="-6792"/>
            <a:ext cx="6718852" cy="830997"/>
          </a:xfrm>
          <a:prstGeom prst="rect">
            <a:avLst/>
          </a:prstGeom>
          <a:noFill/>
        </p:spPr>
        <p:txBody>
          <a:bodyPr wrap="square">
            <a:spAutoFit/>
          </a:bodyPr>
          <a:lstStyle/>
          <a:p>
            <a:r>
              <a:rPr lang="en-US" sz="4800" spc="-19" dirty="0"/>
              <a:t>Agent</a:t>
            </a:r>
            <a:r>
              <a:rPr lang="en-US" sz="4800" spc="-119" dirty="0"/>
              <a:t> </a:t>
            </a:r>
            <a:r>
              <a:rPr lang="en-US" sz="4800" spc="-19" dirty="0"/>
              <a:t>Example</a:t>
            </a:r>
            <a:endParaRPr lang="en-US" sz="4800" dirty="0"/>
          </a:p>
        </p:txBody>
      </p:sp>
    </p:spTree>
    <p:extLst>
      <p:ext uri="{BB962C8B-B14F-4D97-AF65-F5344CB8AC3E}">
        <p14:creationId xmlns:p14="http://schemas.microsoft.com/office/powerpoint/2010/main" val="2559858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FEFE-9C10-A2B7-AACD-9F226EC57846}"/>
              </a:ext>
            </a:extLst>
          </p:cNvPr>
          <p:cNvSpPr>
            <a:spLocks noGrp="1"/>
          </p:cNvSpPr>
          <p:nvPr>
            <p:ph type="title"/>
          </p:nvPr>
        </p:nvSpPr>
        <p:spPr>
          <a:xfrm>
            <a:off x="2373312" y="120650"/>
            <a:ext cx="8890622" cy="830997"/>
          </a:xfrm>
        </p:spPr>
        <p:txBody>
          <a:bodyPr/>
          <a:lstStyle/>
          <a:p>
            <a:r>
              <a:rPr lang="en-US" sz="5400" dirty="0"/>
              <a:t>Example</a:t>
            </a:r>
            <a:r>
              <a:rPr lang="en-US" sz="5400" b="1" dirty="0"/>
              <a:t>: T</a:t>
            </a:r>
            <a:r>
              <a:rPr lang="en-US" sz="5400" dirty="0"/>
              <a:t>he vacuum world</a:t>
            </a:r>
          </a:p>
        </p:txBody>
      </p:sp>
      <p:pic>
        <p:nvPicPr>
          <p:cNvPr id="7" name="Picture 6">
            <a:extLst>
              <a:ext uri="{FF2B5EF4-FFF2-40B4-BE49-F238E27FC236}">
                <a16:creationId xmlns:a16="http://schemas.microsoft.com/office/drawing/2014/main" id="{D6D2BD65-0FDD-B211-07B6-EE8FA7DC032E}"/>
              </a:ext>
            </a:extLst>
          </p:cNvPr>
          <p:cNvPicPr>
            <a:picLocks noChangeAspect="1"/>
          </p:cNvPicPr>
          <p:nvPr/>
        </p:nvPicPr>
        <p:blipFill>
          <a:blip r:embed="rId2"/>
          <a:stretch>
            <a:fillRect/>
          </a:stretch>
        </p:blipFill>
        <p:spPr>
          <a:xfrm>
            <a:off x="1668807" y="1416050"/>
            <a:ext cx="9576422" cy="5014913"/>
          </a:xfrm>
          <a:prstGeom prst="rect">
            <a:avLst/>
          </a:prstGeom>
        </p:spPr>
      </p:pic>
    </p:spTree>
    <p:extLst>
      <p:ext uri="{BB962C8B-B14F-4D97-AF65-F5344CB8AC3E}">
        <p14:creationId xmlns:p14="http://schemas.microsoft.com/office/powerpoint/2010/main" val="30837209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6272</TotalTime>
  <Words>5640</Words>
  <Application>Microsoft Office PowerPoint</Application>
  <PresentationFormat>Custom</PresentationFormat>
  <Paragraphs>483</Paragraphs>
  <Slides>58</Slides>
  <Notes>17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58</vt:i4>
      </vt:variant>
    </vt:vector>
  </HeadingPairs>
  <TitlesOfParts>
    <vt:vector size="72" baseType="lpstr">
      <vt:lpstr>-apple-system</vt:lpstr>
      <vt:lpstr>Aptos</vt:lpstr>
      <vt:lpstr>Arial</vt:lpstr>
      <vt:lpstr>Calibri</vt:lpstr>
      <vt:lpstr>Cambria</vt:lpstr>
      <vt:lpstr>Courier New</vt:lpstr>
      <vt:lpstr>Georgia</vt:lpstr>
      <vt:lpstr>Gill Sans MT</vt:lpstr>
      <vt:lpstr>Google Sans</vt:lpstr>
      <vt:lpstr>Lucida Sans Unicode</vt:lpstr>
      <vt:lpstr>Nunito Sans</vt:lpstr>
      <vt:lpstr>Times New Roman</vt:lpstr>
      <vt:lpstr>Verdana</vt:lpstr>
      <vt:lpstr>Office Theme</vt:lpstr>
      <vt:lpstr>Today’s Outline</vt:lpstr>
      <vt:lpstr>PowerPoint Presentation</vt:lpstr>
      <vt:lpstr>PowerPoint Presentation</vt:lpstr>
      <vt:lpstr>AI Entities </vt:lpstr>
      <vt:lpstr>Agent Definition (2)</vt:lpstr>
      <vt:lpstr>Agent Definition (3)</vt:lpstr>
      <vt:lpstr>PowerPoint Presentation</vt:lpstr>
      <vt:lpstr>PowerPoint Presentation</vt:lpstr>
      <vt:lpstr>Example: The vacuum world</vt:lpstr>
      <vt:lpstr>Example: </vt:lpstr>
      <vt:lpstr>PowerPoint Presentation</vt:lpstr>
      <vt:lpstr>Perception</vt:lpstr>
      <vt:lpstr>Perception ability</vt:lpstr>
      <vt:lpstr>Perception ability</vt:lpstr>
      <vt:lpstr>Perceived States Examples</vt:lpstr>
      <vt:lpstr>Agents and environments</vt:lpstr>
      <vt:lpstr>Example</vt:lpstr>
      <vt:lpstr>PowerPoint Presentation</vt:lpstr>
      <vt:lpstr>Rational agents</vt:lpstr>
      <vt:lpstr>Rational agents</vt:lpstr>
      <vt:lpstr>Rationality vs Omniscience</vt:lpstr>
      <vt:lpstr>Specifying the Task Environments</vt:lpstr>
      <vt:lpstr>PEAS - Example # 02</vt:lpstr>
      <vt:lpstr>Autonomy in Agents</vt:lpstr>
      <vt:lpstr>Autonomy in Agents</vt:lpstr>
      <vt:lpstr>Environment types</vt:lpstr>
      <vt:lpstr>Fully observable vs. partially observable</vt:lpstr>
      <vt:lpstr>Examples</vt:lpstr>
      <vt:lpstr>Deterministic vs. stochastic</vt:lpstr>
      <vt:lpstr>Episodic vs. sequential</vt:lpstr>
      <vt:lpstr>Static vs. dynamic</vt:lpstr>
      <vt:lpstr>Discrete vs. continuous</vt:lpstr>
      <vt:lpstr>Single-agent vs. multiagent</vt:lpstr>
      <vt:lpstr>Summary</vt:lpstr>
      <vt:lpstr>PowerPoint Presentation</vt:lpstr>
      <vt:lpstr>PowerPoint Presentation</vt:lpstr>
      <vt:lpstr>How Do AI Agents Work?</vt:lpstr>
      <vt:lpstr>How Do AI Agents Work?</vt:lpstr>
      <vt:lpstr>AI Agent Architecture?</vt:lpstr>
      <vt:lpstr>PowerPoint Presentation</vt:lpstr>
      <vt:lpstr>Agent Types</vt:lpstr>
      <vt:lpstr>Simple Reflex Agents</vt:lpstr>
      <vt:lpstr>Simple Reflex Agents</vt:lpstr>
      <vt:lpstr>Model-based reflex agents</vt:lpstr>
      <vt:lpstr>Model-based reflex agents</vt:lpstr>
      <vt:lpstr>Goal-based agents</vt:lpstr>
      <vt:lpstr>Goal-based agents</vt:lpstr>
      <vt:lpstr>Utility-based agents</vt:lpstr>
      <vt:lpstr>Utility-based agents</vt:lpstr>
      <vt:lpstr>Learning agents(Taxi driver)</vt:lpstr>
      <vt:lpstr>Learning agents</vt:lpstr>
      <vt:lpstr>Learning agents</vt:lpstr>
      <vt:lpstr>Multi Agent Systemm</vt:lpstr>
      <vt:lpstr>PowerPoint Presentation</vt:lpstr>
      <vt:lpstr>Hierarchical  Agent </vt:lpstr>
      <vt:lpstr>PowerPoint Presentation</vt:lpstr>
      <vt:lpstr>PowerPoint Presentation</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Lecture set 02.pptx</dc:title>
  <dc:creator>hafeez</dc:creator>
  <cp:lastModifiedBy>Muhammad Ahmad Nawaz Lecturer FCSE</cp:lastModifiedBy>
  <cp:revision>28</cp:revision>
  <dcterms:created xsi:type="dcterms:W3CDTF">2024-02-03T12:55:38Z</dcterms:created>
  <dcterms:modified xsi:type="dcterms:W3CDTF">2025-09-11T05:15:04Z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2016-02-01T00:00:00Z</vt:filetime>
  </property>
  <property fmtid="{D5CDD505-2E9C-101B-9397-08002B2CF9AE}" pid="3" name="Creator">
    <vt:lpwstr>Bullzip PDF Printer (10.10.0.2307)</vt:lpwstr>
  </property>
  <property fmtid="{D5CDD505-2E9C-101B-9397-08002B2CF9AE}" pid="4" name="LastSaved">
    <vt:filetime>2024-02-03T00:00:00Z</vt:filetime>
  </property>
</Properties>
</file>